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4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620" r:id="rId1"/>
  </p:sldMasterIdLst>
  <p:notesMasterIdLst>
    <p:notesMasterId r:id="rId57"/>
  </p:notesMasterIdLst>
  <p:handoutMasterIdLst>
    <p:handoutMasterId r:id="rId58"/>
  </p:handoutMasterIdLst>
  <p:sldIdLst>
    <p:sldId id="1258" r:id="rId2"/>
    <p:sldId id="1419" r:id="rId3"/>
    <p:sldId id="1512" r:id="rId4"/>
    <p:sldId id="1513" r:id="rId5"/>
    <p:sldId id="1524" r:id="rId6"/>
    <p:sldId id="1525" r:id="rId7"/>
    <p:sldId id="1420" r:id="rId8"/>
    <p:sldId id="1421" r:id="rId9"/>
    <p:sldId id="1422" r:id="rId10"/>
    <p:sldId id="1342" r:id="rId11"/>
    <p:sldId id="1423" r:id="rId12"/>
    <p:sldId id="1381" r:id="rId13"/>
    <p:sldId id="1424" r:id="rId14"/>
    <p:sldId id="1383" r:id="rId15"/>
    <p:sldId id="1459" r:id="rId16"/>
    <p:sldId id="1425" r:id="rId17"/>
    <p:sldId id="1267" r:id="rId18"/>
    <p:sldId id="1514" r:id="rId19"/>
    <p:sldId id="1515" r:id="rId20"/>
    <p:sldId id="1388" r:id="rId21"/>
    <p:sldId id="1465" r:id="rId22"/>
    <p:sldId id="1393" r:id="rId23"/>
    <p:sldId id="1493" r:id="rId24"/>
    <p:sldId id="1427" r:id="rId25"/>
    <p:sldId id="1269" r:id="rId26"/>
    <p:sldId id="1270" r:id="rId27"/>
    <p:sldId id="1271" r:id="rId28"/>
    <p:sldId id="1272" r:id="rId29"/>
    <p:sldId id="1273" r:id="rId30"/>
    <p:sldId id="1275" r:id="rId31"/>
    <p:sldId id="1510" r:id="rId32"/>
    <p:sldId id="1494" r:id="rId33"/>
    <p:sldId id="1495" r:id="rId34"/>
    <p:sldId id="1496" r:id="rId35"/>
    <p:sldId id="1497" r:id="rId36"/>
    <p:sldId id="1500" r:id="rId37"/>
    <p:sldId id="1509" r:id="rId38"/>
    <p:sldId id="1501" r:id="rId39"/>
    <p:sldId id="1455" r:id="rId40"/>
    <p:sldId id="1456" r:id="rId41"/>
    <p:sldId id="1516" r:id="rId42"/>
    <p:sldId id="1487" r:id="rId43"/>
    <p:sldId id="1430" r:id="rId44"/>
    <p:sldId id="1469" r:id="rId45"/>
    <p:sldId id="1470" r:id="rId46"/>
    <p:sldId id="1471" r:id="rId47"/>
    <p:sldId id="1517" r:id="rId48"/>
    <p:sldId id="1473" r:id="rId49"/>
    <p:sldId id="1518" r:id="rId50"/>
    <p:sldId id="1519" r:id="rId51"/>
    <p:sldId id="1520" r:id="rId52"/>
    <p:sldId id="1521" r:id="rId53"/>
    <p:sldId id="1404" r:id="rId54"/>
    <p:sldId id="1449" r:id="rId55"/>
    <p:sldId id="1523" r:id="rId56"/>
  </p:sldIdLst>
  <p:sldSz cx="9144000" cy="6858000" type="screen4x3"/>
  <p:notesSz cx="6797675" cy="9874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ngsana New" panose="02020603050405020304" pitchFamily="18" charset="-34"/>
        <a:ea typeface="+mn-ea"/>
        <a:cs typeface="Angsana New" panose="02020603050405020304" pitchFamily="18" charset="-34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ngsana New" panose="02020603050405020304" pitchFamily="18" charset="-34"/>
        <a:ea typeface="+mn-ea"/>
        <a:cs typeface="Angsana New" panose="02020603050405020304" pitchFamily="18" charset="-34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ngsana New" panose="02020603050405020304" pitchFamily="18" charset="-34"/>
        <a:ea typeface="+mn-ea"/>
        <a:cs typeface="Angsana New" panose="02020603050405020304" pitchFamily="18" charset="-34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ngsana New" panose="02020603050405020304" pitchFamily="18" charset="-34"/>
        <a:ea typeface="+mn-ea"/>
        <a:cs typeface="Angsana New" panose="02020603050405020304" pitchFamily="18" charset="-34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ngsana New" panose="02020603050405020304" pitchFamily="18" charset="-34"/>
        <a:ea typeface="+mn-ea"/>
        <a:cs typeface="Angsana New" panose="02020603050405020304" pitchFamily="18" charset="-34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ngsana New" panose="02020603050405020304" pitchFamily="18" charset="-34"/>
        <a:ea typeface="+mn-ea"/>
        <a:cs typeface="Angsana New" panose="02020603050405020304" pitchFamily="18" charset="-34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ngsana New" panose="02020603050405020304" pitchFamily="18" charset="-34"/>
        <a:ea typeface="+mn-ea"/>
        <a:cs typeface="Angsana New" panose="02020603050405020304" pitchFamily="18" charset="-34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ngsana New" panose="02020603050405020304" pitchFamily="18" charset="-34"/>
        <a:ea typeface="+mn-ea"/>
        <a:cs typeface="Angsana New" panose="02020603050405020304" pitchFamily="18" charset="-34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ngsana New" panose="02020603050405020304" pitchFamily="18" charset="-34"/>
        <a:ea typeface="+mn-ea"/>
        <a:cs typeface="Angsana New" panose="02020603050405020304" pitchFamily="18" charset="-34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0C03BD"/>
    <a:srgbClr val="3E5CB2"/>
    <a:srgbClr val="C9E7D5"/>
    <a:srgbClr val="6E123C"/>
    <a:srgbClr val="009999"/>
    <a:srgbClr val="C1D5DB"/>
    <a:srgbClr val="D5C5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ลักษณะ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FD4443E-F989-4FC4-A0C8-D5A2AF1F390B}" styleName="ลักษณะสีเข้ม 1 - เน้น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54" autoAdjust="0"/>
    <p:restoredTop sz="95818" autoAdjust="0"/>
  </p:normalViewPr>
  <p:slideViewPr>
    <p:cSldViewPr>
      <p:cViewPr>
        <p:scale>
          <a:sx n="95" d="100"/>
          <a:sy n="95" d="100"/>
        </p:scale>
        <p:origin x="-1194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96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ACD0C3-FE15-46BE-9E66-809708CB3801}" type="doc">
      <dgm:prSet loTypeId="urn:microsoft.com/office/officeart/2011/layout/HexagonRadial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5112FD44-0948-48CF-B1B9-E9054ECAB36C}">
      <dgm:prSet phldrT="[Text]" custT="1"/>
      <dgm:spPr/>
      <dgm:t>
        <a:bodyPr/>
        <a:lstStyle/>
        <a:p>
          <a:r>
            <a:rPr lang="th-TH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สร้างความเชื่อมั่นให้กับทุกภาคส่วน</a:t>
          </a:r>
          <a:endParaRPr lang="th-TH" sz="20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E42FE1A3-0C09-48E5-8DBC-2CF7C5932269}" type="parTrans" cxnId="{F727C791-269A-44EC-8B83-0E84EE540E32}">
      <dgm:prSet/>
      <dgm:spPr/>
      <dgm:t>
        <a:bodyPr/>
        <a:lstStyle/>
        <a:p>
          <a:endParaRPr lang="th-TH">
            <a:solidFill>
              <a:srgbClr val="FFFF00"/>
            </a:solidFill>
          </a:endParaRPr>
        </a:p>
      </dgm:t>
    </dgm:pt>
    <dgm:pt modelId="{068BA29B-E285-4651-8811-1454E7B20B29}" type="sibTrans" cxnId="{F727C791-269A-44EC-8B83-0E84EE540E32}">
      <dgm:prSet/>
      <dgm:spPr/>
      <dgm:t>
        <a:bodyPr/>
        <a:lstStyle/>
        <a:p>
          <a:endParaRPr lang="th-TH">
            <a:solidFill>
              <a:srgbClr val="FFFF00"/>
            </a:solidFill>
          </a:endParaRPr>
        </a:p>
      </dgm:t>
    </dgm:pt>
    <dgm:pt modelId="{B41F2E66-797C-42E1-9EB4-41BB91CBE178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th-TH" altLang="th-TH" sz="1800" b="1" i="0" u="none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การจัดซื้อจัดจ้างมีกรอบการปฏิบัติงานที่เป็นมาตรฐานเดียวกัน</a:t>
          </a:r>
          <a:endParaRPr lang="th-TH" sz="1800" b="1" i="0" u="none" dirty="0">
            <a:solidFill>
              <a:schemeClr val="tx1"/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C56C4139-6CE5-43AF-8243-4E95AA967AB8}" type="parTrans" cxnId="{E54C2F29-4D9F-40C6-9959-F1896BD3BFE0}">
      <dgm:prSet/>
      <dgm:spPr/>
      <dgm:t>
        <a:bodyPr/>
        <a:lstStyle/>
        <a:p>
          <a:endParaRPr lang="th-TH">
            <a:solidFill>
              <a:srgbClr val="FFFF00"/>
            </a:solidFill>
          </a:endParaRPr>
        </a:p>
      </dgm:t>
    </dgm:pt>
    <dgm:pt modelId="{C6E15D1F-88B0-4C01-8383-C4FA9EE096E6}" type="sibTrans" cxnId="{E54C2F29-4D9F-40C6-9959-F1896BD3BFE0}">
      <dgm:prSet/>
      <dgm:spPr/>
      <dgm:t>
        <a:bodyPr/>
        <a:lstStyle/>
        <a:p>
          <a:endParaRPr lang="th-TH">
            <a:solidFill>
              <a:srgbClr val="FFFF00"/>
            </a:solidFill>
          </a:endParaRPr>
        </a:p>
      </dgm:t>
    </dgm:pt>
    <dgm:pt modelId="{A849D7E5-76B3-47C0-A285-EA2BC8C70948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th-TH" altLang="th-TH" sz="1800" b="1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มุ่งเน้นการเปิดเผยข้อมูล เพื่อความโปร่งใส และมีการแข่งขันอย่างเป็นธรรม</a:t>
          </a:r>
          <a:endParaRPr lang="th-TH" sz="1800" dirty="0">
            <a:solidFill>
              <a:schemeClr val="tx1"/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063639EB-D6E8-4C8F-A7E6-7DCADE715398}" type="parTrans" cxnId="{454AF067-AB12-4DEA-A5BE-4E24944339A9}">
      <dgm:prSet/>
      <dgm:spPr/>
      <dgm:t>
        <a:bodyPr/>
        <a:lstStyle/>
        <a:p>
          <a:endParaRPr lang="th-TH">
            <a:solidFill>
              <a:srgbClr val="FFFF00"/>
            </a:solidFill>
          </a:endParaRPr>
        </a:p>
      </dgm:t>
    </dgm:pt>
    <dgm:pt modelId="{686E6574-8EF0-450C-86F1-F1338F33D085}" type="sibTrans" cxnId="{454AF067-AB12-4DEA-A5BE-4E24944339A9}">
      <dgm:prSet/>
      <dgm:spPr/>
      <dgm:t>
        <a:bodyPr/>
        <a:lstStyle/>
        <a:p>
          <a:endParaRPr lang="th-TH">
            <a:solidFill>
              <a:srgbClr val="FFFF00"/>
            </a:solidFill>
          </a:endParaRPr>
        </a:p>
      </dgm:t>
    </dgm:pt>
    <dgm:pt modelId="{BE4269D1-0449-4363-BD11-AA772A6B2DF1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th-TH" altLang="th-TH" sz="1800" b="1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คำนึงถึงวัตถุประสงค์การใช้งานเป็นสำคัญ เพื่อให้เกิดความคุ้มค่าในการใช้จ่ายเงิน</a:t>
          </a:r>
          <a:endParaRPr lang="th-TH" sz="1800" dirty="0">
            <a:solidFill>
              <a:schemeClr val="tx1"/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63A933FB-E6C9-4B11-B85B-77610260434D}" type="parTrans" cxnId="{8099C51F-0C0D-4927-AE4C-F1F79A721C67}">
      <dgm:prSet/>
      <dgm:spPr/>
      <dgm:t>
        <a:bodyPr/>
        <a:lstStyle/>
        <a:p>
          <a:endParaRPr lang="th-TH">
            <a:solidFill>
              <a:srgbClr val="FFFF00"/>
            </a:solidFill>
          </a:endParaRPr>
        </a:p>
      </dgm:t>
    </dgm:pt>
    <dgm:pt modelId="{6131EDF8-B638-499D-985F-31BE024FBEFF}" type="sibTrans" cxnId="{8099C51F-0C0D-4927-AE4C-F1F79A721C67}">
      <dgm:prSet/>
      <dgm:spPr/>
      <dgm:t>
        <a:bodyPr/>
        <a:lstStyle/>
        <a:p>
          <a:endParaRPr lang="th-TH">
            <a:solidFill>
              <a:srgbClr val="FFFF00"/>
            </a:solidFill>
          </a:endParaRPr>
        </a:p>
      </dgm:t>
    </dgm:pt>
    <dgm:pt modelId="{B92A4140-E5E6-416C-A727-6B9049B202E9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th-TH" altLang="th-TH" sz="1800" b="1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เน้นการวางแผนและประเมินผลเพื่อให้เกิดประสิทธิภาพและประสิทธิผล</a:t>
          </a:r>
          <a:endParaRPr lang="th-TH" sz="1800" dirty="0">
            <a:solidFill>
              <a:schemeClr val="tx1"/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D9F0B361-7C9D-4391-B6E1-922DF36C71F0}" type="parTrans" cxnId="{8CD18B53-A041-4A65-8D64-E7F125712D9F}">
      <dgm:prSet/>
      <dgm:spPr/>
      <dgm:t>
        <a:bodyPr/>
        <a:lstStyle/>
        <a:p>
          <a:endParaRPr lang="th-TH">
            <a:solidFill>
              <a:srgbClr val="FFFF00"/>
            </a:solidFill>
          </a:endParaRPr>
        </a:p>
      </dgm:t>
    </dgm:pt>
    <dgm:pt modelId="{3752D78E-D21F-4D3C-A39D-F5D6822AB850}" type="sibTrans" cxnId="{8CD18B53-A041-4A65-8D64-E7F125712D9F}">
      <dgm:prSet/>
      <dgm:spPr/>
      <dgm:t>
        <a:bodyPr/>
        <a:lstStyle/>
        <a:p>
          <a:endParaRPr lang="th-TH">
            <a:solidFill>
              <a:srgbClr val="FFFF00"/>
            </a:solidFill>
          </a:endParaRPr>
        </a:p>
      </dgm:t>
    </dgm:pt>
    <dgm:pt modelId="{759B8B0A-D0C2-4C0B-A743-6C7BD5759F08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th-TH" altLang="th-TH" sz="1800" b="1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ส่งเสริมให้</a:t>
          </a:r>
          <a:br>
            <a:rPr lang="th-TH" altLang="th-TH" sz="1800" b="1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</a:br>
          <a:r>
            <a:rPr lang="th-TH" altLang="th-TH" sz="1800" b="1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ภาคประชาชนมีส่วนร่วม เพื่อตรวจสอบและป้องกันการทุจริต</a:t>
          </a:r>
          <a:endParaRPr lang="th-TH" sz="1800" dirty="0">
            <a:solidFill>
              <a:schemeClr val="tx1"/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E5EC61A2-ABB0-4864-A352-F6743705F5B5}" type="parTrans" cxnId="{B5A51F62-CBCA-4739-AA4C-C2CD47A4159A}">
      <dgm:prSet/>
      <dgm:spPr/>
      <dgm:t>
        <a:bodyPr/>
        <a:lstStyle/>
        <a:p>
          <a:endParaRPr lang="th-TH">
            <a:solidFill>
              <a:srgbClr val="FFFF00"/>
            </a:solidFill>
          </a:endParaRPr>
        </a:p>
      </dgm:t>
    </dgm:pt>
    <dgm:pt modelId="{5497FEF3-A802-4E29-895A-4FC13CD6B291}" type="sibTrans" cxnId="{B5A51F62-CBCA-4739-AA4C-C2CD47A4159A}">
      <dgm:prSet/>
      <dgm:spPr/>
      <dgm:t>
        <a:bodyPr/>
        <a:lstStyle/>
        <a:p>
          <a:endParaRPr lang="th-TH">
            <a:solidFill>
              <a:srgbClr val="FFFF00"/>
            </a:solidFill>
          </a:endParaRPr>
        </a:p>
      </dgm:t>
    </dgm:pt>
    <dgm:pt modelId="{25B346A1-DCEF-4182-94E9-60562FF33AD9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th-TH" altLang="th-TH" sz="1800" b="1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การจัดซื้อจัดจ้างด้วยวิธีการทางอิเล็กทรอนิกส์ เพื่อการเปิดเผยโปร่งใส</a:t>
          </a:r>
          <a:endParaRPr lang="th-TH" sz="1800" dirty="0">
            <a:solidFill>
              <a:schemeClr val="tx1"/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78F5437A-94EC-40A8-B248-00F27E9E913B}" type="parTrans" cxnId="{D03BE465-7748-4CF4-B30E-FB0861701737}">
      <dgm:prSet/>
      <dgm:spPr/>
      <dgm:t>
        <a:bodyPr/>
        <a:lstStyle/>
        <a:p>
          <a:endParaRPr lang="th-TH">
            <a:solidFill>
              <a:srgbClr val="FFFF00"/>
            </a:solidFill>
          </a:endParaRPr>
        </a:p>
      </dgm:t>
    </dgm:pt>
    <dgm:pt modelId="{7370EF77-DCD6-4DFD-9E85-1C38A83F140C}" type="sibTrans" cxnId="{D03BE465-7748-4CF4-B30E-FB0861701737}">
      <dgm:prSet/>
      <dgm:spPr/>
      <dgm:t>
        <a:bodyPr/>
        <a:lstStyle/>
        <a:p>
          <a:endParaRPr lang="th-TH">
            <a:solidFill>
              <a:srgbClr val="FFFF00"/>
            </a:solidFill>
          </a:endParaRPr>
        </a:p>
      </dgm:t>
    </dgm:pt>
    <dgm:pt modelId="{893D6B7C-A07B-494B-8664-B7DC9D3BB49C}" type="pres">
      <dgm:prSet presAssocID="{CBACD0C3-FE15-46BE-9E66-809708CB380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th-TH"/>
        </a:p>
      </dgm:t>
    </dgm:pt>
    <dgm:pt modelId="{B43E1A2A-8E8A-4CE1-8CBF-84E1656D9194}" type="pres">
      <dgm:prSet presAssocID="{5112FD44-0948-48CF-B1B9-E9054ECAB36C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th-TH"/>
        </a:p>
      </dgm:t>
    </dgm:pt>
    <dgm:pt modelId="{A6D77528-F361-4EED-B85D-E4772A8B476D}" type="pres">
      <dgm:prSet presAssocID="{B41F2E66-797C-42E1-9EB4-41BB91CBE178}" presName="Accent1" presStyleCnt="0"/>
      <dgm:spPr/>
    </dgm:pt>
    <dgm:pt modelId="{A2BBA60E-90E6-42CA-B49E-7707D36C2BD6}" type="pres">
      <dgm:prSet presAssocID="{B41F2E66-797C-42E1-9EB4-41BB91CBE178}" presName="Accent" presStyleLbl="bgShp" presStyleIdx="0" presStyleCnt="6"/>
      <dgm:spPr/>
    </dgm:pt>
    <dgm:pt modelId="{0C52F167-D3DA-4B1C-AB9C-C975B0AF0CE1}" type="pres">
      <dgm:prSet presAssocID="{B41F2E66-797C-42E1-9EB4-41BB91CBE178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69775D5-B276-400C-A333-80DF0FF5F60B}" type="pres">
      <dgm:prSet presAssocID="{A849D7E5-76B3-47C0-A285-EA2BC8C70948}" presName="Accent2" presStyleCnt="0"/>
      <dgm:spPr/>
    </dgm:pt>
    <dgm:pt modelId="{60E93B20-6940-4700-B69B-7C58FB9BCBB1}" type="pres">
      <dgm:prSet presAssocID="{A849D7E5-76B3-47C0-A285-EA2BC8C70948}" presName="Accent" presStyleLbl="bgShp" presStyleIdx="1" presStyleCnt="6"/>
      <dgm:spPr/>
    </dgm:pt>
    <dgm:pt modelId="{4A80CA7E-CF92-4998-B7F5-CB8F30500FD2}" type="pres">
      <dgm:prSet presAssocID="{A849D7E5-76B3-47C0-A285-EA2BC8C70948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7F1D6AE-3FBF-476B-8F61-1E0107D74E6E}" type="pres">
      <dgm:prSet presAssocID="{BE4269D1-0449-4363-BD11-AA772A6B2DF1}" presName="Accent3" presStyleCnt="0"/>
      <dgm:spPr/>
    </dgm:pt>
    <dgm:pt modelId="{B9198E5B-9981-42FB-AC6D-07A1B5046098}" type="pres">
      <dgm:prSet presAssocID="{BE4269D1-0449-4363-BD11-AA772A6B2DF1}" presName="Accent" presStyleLbl="bgShp" presStyleIdx="2" presStyleCnt="6"/>
      <dgm:spPr/>
    </dgm:pt>
    <dgm:pt modelId="{BA90A0EF-315F-4D9F-A6C5-594EAE6A9128}" type="pres">
      <dgm:prSet presAssocID="{BE4269D1-0449-4363-BD11-AA772A6B2DF1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6081892-0B53-41F5-B77F-A58F3D784697}" type="pres">
      <dgm:prSet presAssocID="{B92A4140-E5E6-416C-A727-6B9049B202E9}" presName="Accent4" presStyleCnt="0"/>
      <dgm:spPr/>
    </dgm:pt>
    <dgm:pt modelId="{7FC20031-0A9E-4E9D-990E-A9DFC57C3941}" type="pres">
      <dgm:prSet presAssocID="{B92A4140-E5E6-416C-A727-6B9049B202E9}" presName="Accent" presStyleLbl="bgShp" presStyleIdx="3" presStyleCnt="6"/>
      <dgm:spPr/>
    </dgm:pt>
    <dgm:pt modelId="{7B19050F-8F54-41CC-8314-80562264E6C3}" type="pres">
      <dgm:prSet presAssocID="{B92A4140-E5E6-416C-A727-6B9049B202E9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0670F57-9858-4BD0-A767-D3BB8E57BEE3}" type="pres">
      <dgm:prSet presAssocID="{759B8B0A-D0C2-4C0B-A743-6C7BD5759F08}" presName="Accent5" presStyleCnt="0"/>
      <dgm:spPr/>
    </dgm:pt>
    <dgm:pt modelId="{437E727A-C47B-411A-84D2-7C36462E0EC9}" type="pres">
      <dgm:prSet presAssocID="{759B8B0A-D0C2-4C0B-A743-6C7BD5759F08}" presName="Accent" presStyleLbl="bgShp" presStyleIdx="4" presStyleCnt="6"/>
      <dgm:spPr/>
    </dgm:pt>
    <dgm:pt modelId="{CAC62337-6D50-404A-813C-429052A65D44}" type="pres">
      <dgm:prSet presAssocID="{759B8B0A-D0C2-4C0B-A743-6C7BD5759F08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903A95D-0760-44B0-9D56-3F6F9F5DCB46}" type="pres">
      <dgm:prSet presAssocID="{25B346A1-DCEF-4182-94E9-60562FF33AD9}" presName="Accent6" presStyleCnt="0"/>
      <dgm:spPr/>
    </dgm:pt>
    <dgm:pt modelId="{D87717D8-7C84-455A-8420-1DC93AEEB32C}" type="pres">
      <dgm:prSet presAssocID="{25B346A1-DCEF-4182-94E9-60562FF33AD9}" presName="Accent" presStyleLbl="bgShp" presStyleIdx="5" presStyleCnt="6"/>
      <dgm:spPr/>
    </dgm:pt>
    <dgm:pt modelId="{614D0621-3D17-410D-9326-C1010E8DB764}" type="pres">
      <dgm:prSet presAssocID="{25B346A1-DCEF-4182-94E9-60562FF33AD9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10FCA70D-1A1C-4FDF-9768-D6742D9418E3}" type="presOf" srcId="{B41F2E66-797C-42E1-9EB4-41BB91CBE178}" destId="{0C52F167-D3DA-4B1C-AB9C-C975B0AF0CE1}" srcOrd="0" destOrd="0" presId="urn:microsoft.com/office/officeart/2011/layout/HexagonRadial"/>
    <dgm:cxn modelId="{96879AC8-4D85-4D80-95C9-65361CF0B90A}" type="presOf" srcId="{BE4269D1-0449-4363-BD11-AA772A6B2DF1}" destId="{BA90A0EF-315F-4D9F-A6C5-594EAE6A9128}" srcOrd="0" destOrd="0" presId="urn:microsoft.com/office/officeart/2011/layout/HexagonRadial"/>
    <dgm:cxn modelId="{0E4220DC-2E43-4C9E-A040-A8B112BE069E}" type="presOf" srcId="{5112FD44-0948-48CF-B1B9-E9054ECAB36C}" destId="{B43E1A2A-8E8A-4CE1-8CBF-84E1656D9194}" srcOrd="0" destOrd="0" presId="urn:microsoft.com/office/officeart/2011/layout/HexagonRadial"/>
    <dgm:cxn modelId="{435DC156-D19A-4E4F-A9AA-9A335B96AAFD}" type="presOf" srcId="{A849D7E5-76B3-47C0-A285-EA2BC8C70948}" destId="{4A80CA7E-CF92-4998-B7F5-CB8F30500FD2}" srcOrd="0" destOrd="0" presId="urn:microsoft.com/office/officeart/2011/layout/HexagonRadial"/>
    <dgm:cxn modelId="{E54C2F29-4D9F-40C6-9959-F1896BD3BFE0}" srcId="{5112FD44-0948-48CF-B1B9-E9054ECAB36C}" destId="{B41F2E66-797C-42E1-9EB4-41BB91CBE178}" srcOrd="0" destOrd="0" parTransId="{C56C4139-6CE5-43AF-8243-4E95AA967AB8}" sibTransId="{C6E15D1F-88B0-4C01-8383-C4FA9EE096E6}"/>
    <dgm:cxn modelId="{454AF067-AB12-4DEA-A5BE-4E24944339A9}" srcId="{5112FD44-0948-48CF-B1B9-E9054ECAB36C}" destId="{A849D7E5-76B3-47C0-A285-EA2BC8C70948}" srcOrd="1" destOrd="0" parTransId="{063639EB-D6E8-4C8F-A7E6-7DCADE715398}" sibTransId="{686E6574-8EF0-450C-86F1-F1338F33D085}"/>
    <dgm:cxn modelId="{35C344B6-4D44-4282-8519-968769387D1F}" type="presOf" srcId="{25B346A1-DCEF-4182-94E9-60562FF33AD9}" destId="{614D0621-3D17-410D-9326-C1010E8DB764}" srcOrd="0" destOrd="0" presId="urn:microsoft.com/office/officeart/2011/layout/HexagonRadial"/>
    <dgm:cxn modelId="{B5A51F62-CBCA-4739-AA4C-C2CD47A4159A}" srcId="{5112FD44-0948-48CF-B1B9-E9054ECAB36C}" destId="{759B8B0A-D0C2-4C0B-A743-6C7BD5759F08}" srcOrd="4" destOrd="0" parTransId="{E5EC61A2-ABB0-4864-A352-F6743705F5B5}" sibTransId="{5497FEF3-A802-4E29-895A-4FC13CD6B291}"/>
    <dgm:cxn modelId="{D03BE465-7748-4CF4-B30E-FB0861701737}" srcId="{5112FD44-0948-48CF-B1B9-E9054ECAB36C}" destId="{25B346A1-DCEF-4182-94E9-60562FF33AD9}" srcOrd="5" destOrd="0" parTransId="{78F5437A-94EC-40A8-B248-00F27E9E913B}" sibTransId="{7370EF77-DCD6-4DFD-9E85-1C38A83F140C}"/>
    <dgm:cxn modelId="{FE4CDEB6-EB2E-44A0-862B-D8D572959F64}" type="presOf" srcId="{759B8B0A-D0C2-4C0B-A743-6C7BD5759F08}" destId="{CAC62337-6D50-404A-813C-429052A65D44}" srcOrd="0" destOrd="0" presId="urn:microsoft.com/office/officeart/2011/layout/HexagonRadial"/>
    <dgm:cxn modelId="{EB282799-947D-4DD0-A5A2-7AAC615FEB5F}" type="presOf" srcId="{B92A4140-E5E6-416C-A727-6B9049B202E9}" destId="{7B19050F-8F54-41CC-8314-80562264E6C3}" srcOrd="0" destOrd="0" presId="urn:microsoft.com/office/officeart/2011/layout/HexagonRadial"/>
    <dgm:cxn modelId="{4C349659-A7CF-4833-964E-FDBD6C4C6A24}" type="presOf" srcId="{CBACD0C3-FE15-46BE-9E66-809708CB3801}" destId="{893D6B7C-A07B-494B-8664-B7DC9D3BB49C}" srcOrd="0" destOrd="0" presId="urn:microsoft.com/office/officeart/2011/layout/HexagonRadial"/>
    <dgm:cxn modelId="{F727C791-269A-44EC-8B83-0E84EE540E32}" srcId="{CBACD0C3-FE15-46BE-9E66-809708CB3801}" destId="{5112FD44-0948-48CF-B1B9-E9054ECAB36C}" srcOrd="0" destOrd="0" parTransId="{E42FE1A3-0C09-48E5-8DBC-2CF7C5932269}" sibTransId="{068BA29B-E285-4651-8811-1454E7B20B29}"/>
    <dgm:cxn modelId="{8CD18B53-A041-4A65-8D64-E7F125712D9F}" srcId="{5112FD44-0948-48CF-B1B9-E9054ECAB36C}" destId="{B92A4140-E5E6-416C-A727-6B9049B202E9}" srcOrd="3" destOrd="0" parTransId="{D9F0B361-7C9D-4391-B6E1-922DF36C71F0}" sibTransId="{3752D78E-D21F-4D3C-A39D-F5D6822AB850}"/>
    <dgm:cxn modelId="{8099C51F-0C0D-4927-AE4C-F1F79A721C67}" srcId="{5112FD44-0948-48CF-B1B9-E9054ECAB36C}" destId="{BE4269D1-0449-4363-BD11-AA772A6B2DF1}" srcOrd="2" destOrd="0" parTransId="{63A933FB-E6C9-4B11-B85B-77610260434D}" sibTransId="{6131EDF8-B638-499D-985F-31BE024FBEFF}"/>
    <dgm:cxn modelId="{E65D6508-A526-4254-B185-1A72CE09949E}" type="presParOf" srcId="{893D6B7C-A07B-494B-8664-B7DC9D3BB49C}" destId="{B43E1A2A-8E8A-4CE1-8CBF-84E1656D9194}" srcOrd="0" destOrd="0" presId="urn:microsoft.com/office/officeart/2011/layout/HexagonRadial"/>
    <dgm:cxn modelId="{ECCB7122-AC3E-437E-ABD3-CB424C4E51FD}" type="presParOf" srcId="{893D6B7C-A07B-494B-8664-B7DC9D3BB49C}" destId="{A6D77528-F361-4EED-B85D-E4772A8B476D}" srcOrd="1" destOrd="0" presId="urn:microsoft.com/office/officeart/2011/layout/HexagonRadial"/>
    <dgm:cxn modelId="{AC82164B-8441-4F69-BA74-C32A3C85D5C7}" type="presParOf" srcId="{A6D77528-F361-4EED-B85D-E4772A8B476D}" destId="{A2BBA60E-90E6-42CA-B49E-7707D36C2BD6}" srcOrd="0" destOrd="0" presId="urn:microsoft.com/office/officeart/2011/layout/HexagonRadial"/>
    <dgm:cxn modelId="{65669D1B-F98E-41D8-AEF9-BC0C5C463E15}" type="presParOf" srcId="{893D6B7C-A07B-494B-8664-B7DC9D3BB49C}" destId="{0C52F167-D3DA-4B1C-AB9C-C975B0AF0CE1}" srcOrd="2" destOrd="0" presId="urn:microsoft.com/office/officeart/2011/layout/HexagonRadial"/>
    <dgm:cxn modelId="{1BD2EE12-18F4-4292-8C79-1F8FAF9FD0C8}" type="presParOf" srcId="{893D6B7C-A07B-494B-8664-B7DC9D3BB49C}" destId="{469775D5-B276-400C-A333-80DF0FF5F60B}" srcOrd="3" destOrd="0" presId="urn:microsoft.com/office/officeart/2011/layout/HexagonRadial"/>
    <dgm:cxn modelId="{FCCADBA6-6932-4EF6-8D76-58ABE81719F2}" type="presParOf" srcId="{469775D5-B276-400C-A333-80DF0FF5F60B}" destId="{60E93B20-6940-4700-B69B-7C58FB9BCBB1}" srcOrd="0" destOrd="0" presId="urn:microsoft.com/office/officeart/2011/layout/HexagonRadial"/>
    <dgm:cxn modelId="{DD30CE04-9A5A-4EEC-ACD7-36AF241437E1}" type="presParOf" srcId="{893D6B7C-A07B-494B-8664-B7DC9D3BB49C}" destId="{4A80CA7E-CF92-4998-B7F5-CB8F30500FD2}" srcOrd="4" destOrd="0" presId="urn:microsoft.com/office/officeart/2011/layout/HexagonRadial"/>
    <dgm:cxn modelId="{84C62CCD-4C44-42D9-8E19-47310E6AD139}" type="presParOf" srcId="{893D6B7C-A07B-494B-8664-B7DC9D3BB49C}" destId="{87F1D6AE-3FBF-476B-8F61-1E0107D74E6E}" srcOrd="5" destOrd="0" presId="urn:microsoft.com/office/officeart/2011/layout/HexagonRadial"/>
    <dgm:cxn modelId="{A10CC931-41DB-4735-8D5A-AB4A474D98B6}" type="presParOf" srcId="{87F1D6AE-3FBF-476B-8F61-1E0107D74E6E}" destId="{B9198E5B-9981-42FB-AC6D-07A1B5046098}" srcOrd="0" destOrd="0" presId="urn:microsoft.com/office/officeart/2011/layout/HexagonRadial"/>
    <dgm:cxn modelId="{098BED19-9C19-4B7B-BF89-B0453038639B}" type="presParOf" srcId="{893D6B7C-A07B-494B-8664-B7DC9D3BB49C}" destId="{BA90A0EF-315F-4D9F-A6C5-594EAE6A9128}" srcOrd="6" destOrd="0" presId="urn:microsoft.com/office/officeart/2011/layout/HexagonRadial"/>
    <dgm:cxn modelId="{3F2EC74C-A090-4A84-9204-F5DEA124E98C}" type="presParOf" srcId="{893D6B7C-A07B-494B-8664-B7DC9D3BB49C}" destId="{26081892-0B53-41F5-B77F-A58F3D784697}" srcOrd="7" destOrd="0" presId="urn:microsoft.com/office/officeart/2011/layout/HexagonRadial"/>
    <dgm:cxn modelId="{1701E074-9C72-46A7-8625-BFF5BBBC0E1B}" type="presParOf" srcId="{26081892-0B53-41F5-B77F-A58F3D784697}" destId="{7FC20031-0A9E-4E9D-990E-A9DFC57C3941}" srcOrd="0" destOrd="0" presId="urn:microsoft.com/office/officeart/2011/layout/HexagonRadial"/>
    <dgm:cxn modelId="{C1C49EDA-3169-4CB7-9C6E-485893850540}" type="presParOf" srcId="{893D6B7C-A07B-494B-8664-B7DC9D3BB49C}" destId="{7B19050F-8F54-41CC-8314-80562264E6C3}" srcOrd="8" destOrd="0" presId="urn:microsoft.com/office/officeart/2011/layout/HexagonRadial"/>
    <dgm:cxn modelId="{5EE6813F-82A0-4951-9273-9539D417E31A}" type="presParOf" srcId="{893D6B7C-A07B-494B-8664-B7DC9D3BB49C}" destId="{50670F57-9858-4BD0-A767-D3BB8E57BEE3}" srcOrd="9" destOrd="0" presId="urn:microsoft.com/office/officeart/2011/layout/HexagonRadial"/>
    <dgm:cxn modelId="{B0538FB0-8B92-4B88-B88F-366D7C760E61}" type="presParOf" srcId="{50670F57-9858-4BD0-A767-D3BB8E57BEE3}" destId="{437E727A-C47B-411A-84D2-7C36462E0EC9}" srcOrd="0" destOrd="0" presId="urn:microsoft.com/office/officeart/2011/layout/HexagonRadial"/>
    <dgm:cxn modelId="{6DD41B21-2E26-4348-9B6F-F9383B224080}" type="presParOf" srcId="{893D6B7C-A07B-494B-8664-B7DC9D3BB49C}" destId="{CAC62337-6D50-404A-813C-429052A65D44}" srcOrd="10" destOrd="0" presId="urn:microsoft.com/office/officeart/2011/layout/HexagonRadial"/>
    <dgm:cxn modelId="{626A592F-08B7-4D64-B8FC-3139F9879E44}" type="presParOf" srcId="{893D6B7C-A07B-494B-8664-B7DC9D3BB49C}" destId="{6903A95D-0760-44B0-9D56-3F6F9F5DCB46}" srcOrd="11" destOrd="0" presId="urn:microsoft.com/office/officeart/2011/layout/HexagonRadial"/>
    <dgm:cxn modelId="{03F787C1-08C5-4BEA-84BE-B4BBEF4298B7}" type="presParOf" srcId="{6903A95D-0760-44B0-9D56-3F6F9F5DCB46}" destId="{D87717D8-7C84-455A-8420-1DC93AEEB32C}" srcOrd="0" destOrd="0" presId="urn:microsoft.com/office/officeart/2011/layout/HexagonRadial"/>
    <dgm:cxn modelId="{FD746BEB-59BF-44C4-B807-C49FA24B1873}" type="presParOf" srcId="{893D6B7C-A07B-494B-8664-B7DC9D3BB49C}" destId="{614D0621-3D17-410D-9326-C1010E8DB764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C28B011-B05A-437F-AC06-D7CE6D8B0EF2}" type="doc">
      <dgm:prSet loTypeId="urn:microsoft.com/office/officeart/2008/layout/HexagonCluster" loCatId="relationship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FDF7F8E-83BE-4585-98C0-444A4634505A}">
      <dgm:prSet phldrT="[Text]" custT="1"/>
      <dgm:spPr/>
      <dgm:t>
        <a:bodyPr/>
        <a:lstStyle/>
        <a:p>
          <a:r>
            <a:rPr lang="th-TH" sz="2200" b="1" dirty="0" smtClean="0">
              <a:solidFill>
                <a:schemeClr val="tx1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ราชการ</a:t>
          </a:r>
          <a:br>
            <a:rPr lang="th-TH" sz="2200" b="1" dirty="0" smtClean="0">
              <a:solidFill>
                <a:schemeClr val="tx1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rPr>
          </a:br>
          <a:r>
            <a:rPr lang="th-TH" sz="2200" b="1" dirty="0" smtClean="0">
              <a:solidFill>
                <a:schemeClr val="tx1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ส่วนภูมิภาค</a:t>
          </a:r>
          <a:endParaRPr lang="en-US" sz="2200" b="1" dirty="0">
            <a:solidFill>
              <a:schemeClr val="tx1">
                <a:lumMod val="75000"/>
              </a:schemeClr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B4FE1276-A316-476A-B7E6-0A77C1C5992D}" type="parTrans" cxnId="{FE8F33D8-451A-4A91-B824-3D4170671BBD}">
      <dgm:prSet/>
      <dgm:spPr/>
      <dgm:t>
        <a:bodyPr/>
        <a:lstStyle/>
        <a:p>
          <a:endParaRPr lang="th-TH" sz="2000" b="1">
            <a:solidFill>
              <a:schemeClr val="tx1">
                <a:lumMod val="75000"/>
              </a:schemeClr>
            </a:solidFill>
          </a:endParaRPr>
        </a:p>
      </dgm:t>
    </dgm:pt>
    <dgm:pt modelId="{4D47AA9A-D95C-424A-8B42-1F14C96F162B}" type="sibTrans" cxnId="{FE8F33D8-451A-4A91-B824-3D4170671BBD}">
      <dgm:prSet/>
      <dgm:spPr>
        <a:solidFill>
          <a:schemeClr val="accent2">
            <a:lumMod val="75000"/>
            <a:alpha val="90000"/>
          </a:schemeClr>
        </a:solidFill>
        <a:ln>
          <a:noFill/>
        </a:ln>
      </dgm:spPr>
      <dgm:t>
        <a:bodyPr/>
        <a:lstStyle/>
        <a:p>
          <a:endParaRPr lang="th-TH" sz="2000" b="1">
            <a:solidFill>
              <a:schemeClr val="tx1">
                <a:lumMod val="75000"/>
              </a:schemeClr>
            </a:solidFill>
          </a:endParaRPr>
        </a:p>
      </dgm:t>
    </dgm:pt>
    <dgm:pt modelId="{35AE859A-F905-4742-8556-6F5FEBF2F3A1}">
      <dgm:prSet phldrT="[Text]" custT="1"/>
      <dgm:spPr/>
      <dgm:t>
        <a:bodyPr/>
        <a:lstStyle/>
        <a:p>
          <a:r>
            <a:rPr lang="th-TH" sz="2200" b="1" dirty="0" smtClean="0">
              <a:solidFill>
                <a:schemeClr val="tx1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ราชการ</a:t>
          </a:r>
          <a:br>
            <a:rPr lang="th-TH" sz="2200" b="1" dirty="0" smtClean="0">
              <a:solidFill>
                <a:schemeClr val="tx1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rPr>
          </a:br>
          <a:r>
            <a:rPr lang="th-TH" sz="2200" b="1" dirty="0" smtClean="0">
              <a:solidFill>
                <a:schemeClr val="tx1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ส่วนท้องถิ่น</a:t>
          </a:r>
          <a:endParaRPr lang="en-US" sz="2200" b="1" dirty="0">
            <a:solidFill>
              <a:schemeClr val="tx1">
                <a:lumMod val="75000"/>
              </a:schemeClr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FB8327FF-73A0-49A2-AF22-7690E3D811D9}" type="parTrans" cxnId="{58985CD5-FA85-4D96-AD46-51D8B24FAE85}">
      <dgm:prSet/>
      <dgm:spPr/>
      <dgm:t>
        <a:bodyPr/>
        <a:lstStyle/>
        <a:p>
          <a:endParaRPr lang="th-TH" sz="2000" b="1">
            <a:solidFill>
              <a:schemeClr val="tx1">
                <a:lumMod val="75000"/>
              </a:schemeClr>
            </a:solidFill>
          </a:endParaRPr>
        </a:p>
      </dgm:t>
    </dgm:pt>
    <dgm:pt modelId="{E4997D77-7A34-4CFA-9DE2-964DCBA97C53}" type="sibTrans" cxnId="{58985CD5-FA85-4D96-AD46-51D8B24FAE85}">
      <dgm:prSet/>
      <dgm:spPr>
        <a:noFill/>
        <a:ln>
          <a:noFill/>
        </a:ln>
      </dgm:spPr>
      <dgm:t>
        <a:bodyPr/>
        <a:lstStyle/>
        <a:p>
          <a:endParaRPr lang="th-TH" sz="2000" b="1">
            <a:solidFill>
              <a:schemeClr val="tx1">
                <a:lumMod val="75000"/>
              </a:schemeClr>
            </a:solidFill>
          </a:endParaRPr>
        </a:p>
      </dgm:t>
    </dgm:pt>
    <dgm:pt modelId="{40C41FC5-8221-4CFC-ABA5-2C9F39409C54}">
      <dgm:prSet phldrT="[Text]" custT="1"/>
      <dgm:spPr/>
      <dgm:t>
        <a:bodyPr/>
        <a:lstStyle/>
        <a:p>
          <a:r>
            <a:rPr lang="th-TH" sz="2200" b="1" dirty="0" smtClean="0">
              <a:solidFill>
                <a:schemeClr val="tx1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ราชการส่วนกลาง</a:t>
          </a:r>
          <a:endParaRPr lang="en-US" sz="2200" b="1" dirty="0">
            <a:solidFill>
              <a:schemeClr val="tx1">
                <a:lumMod val="75000"/>
              </a:schemeClr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643E1964-EAD4-4B59-98F7-582A0F98F8F8}" type="parTrans" cxnId="{94184CC6-0F48-4218-A8A7-8A27BF1F70D7}">
      <dgm:prSet/>
      <dgm:spPr/>
      <dgm:t>
        <a:bodyPr/>
        <a:lstStyle/>
        <a:p>
          <a:endParaRPr lang="th-TH" sz="2000" b="1">
            <a:solidFill>
              <a:schemeClr val="tx1">
                <a:lumMod val="75000"/>
              </a:schemeClr>
            </a:solidFill>
          </a:endParaRPr>
        </a:p>
      </dgm:t>
    </dgm:pt>
    <dgm:pt modelId="{1F384A33-4ED9-4EDD-9BBF-DF767062B382}" type="sibTrans" cxnId="{94184CC6-0F48-4218-A8A7-8A27BF1F70D7}">
      <dgm:prSet/>
      <dgm:spPr>
        <a:solidFill>
          <a:schemeClr val="accent1">
            <a:lumMod val="75000"/>
            <a:alpha val="90000"/>
          </a:schemeClr>
        </a:solidFill>
        <a:ln>
          <a:noFill/>
        </a:ln>
      </dgm:spPr>
      <dgm:t>
        <a:bodyPr/>
        <a:lstStyle/>
        <a:p>
          <a:endParaRPr lang="th-TH" sz="2000" b="1">
            <a:solidFill>
              <a:schemeClr val="tx1">
                <a:lumMod val="75000"/>
              </a:schemeClr>
            </a:solidFill>
          </a:endParaRPr>
        </a:p>
      </dgm:t>
    </dgm:pt>
    <dgm:pt modelId="{405F1469-0F0A-4015-BBD3-848FE1208667}">
      <dgm:prSet phldrT="[Text]" custT="1"/>
      <dgm:spPr/>
      <dgm:t>
        <a:bodyPr/>
        <a:lstStyle/>
        <a:p>
          <a:r>
            <a:rPr lang="th-TH" sz="2200" b="1" dirty="0" smtClean="0">
              <a:solidFill>
                <a:schemeClr val="tx1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รัฐวิสาหกิจ</a:t>
          </a:r>
          <a:endParaRPr lang="en-US" sz="2200" b="1" dirty="0">
            <a:solidFill>
              <a:schemeClr val="tx1">
                <a:lumMod val="75000"/>
              </a:schemeClr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8289414B-2E22-4A1B-9F20-949331FACFBF}" type="parTrans" cxnId="{5E987ACC-9217-41CF-8237-EDEDAD3E20E0}">
      <dgm:prSet/>
      <dgm:spPr/>
      <dgm:t>
        <a:bodyPr/>
        <a:lstStyle/>
        <a:p>
          <a:endParaRPr lang="th-TH" sz="2000" b="1">
            <a:solidFill>
              <a:schemeClr val="tx1">
                <a:lumMod val="75000"/>
              </a:schemeClr>
            </a:solidFill>
          </a:endParaRPr>
        </a:p>
      </dgm:t>
    </dgm:pt>
    <dgm:pt modelId="{6DC8F9FD-0413-407A-BD29-3623351BB5B0}" type="sibTrans" cxnId="{5E987ACC-9217-41CF-8237-EDEDAD3E20E0}">
      <dgm:prSet/>
      <dgm:spPr>
        <a:noFill/>
        <a:ln>
          <a:noFill/>
        </a:ln>
      </dgm:spPr>
      <dgm:t>
        <a:bodyPr/>
        <a:lstStyle/>
        <a:p>
          <a:endParaRPr lang="th-TH" sz="2000" b="1">
            <a:solidFill>
              <a:schemeClr val="tx1">
                <a:lumMod val="75000"/>
              </a:schemeClr>
            </a:solidFill>
          </a:endParaRPr>
        </a:p>
      </dgm:t>
    </dgm:pt>
    <dgm:pt modelId="{F107B600-E543-4378-80E7-0AD884D601A6}">
      <dgm:prSet phldrT="[Text]" custT="1"/>
      <dgm:spPr/>
      <dgm:t>
        <a:bodyPr/>
        <a:lstStyle/>
        <a:p>
          <a:r>
            <a:rPr lang="th-TH" sz="2200" b="1" dirty="0" smtClean="0">
              <a:solidFill>
                <a:schemeClr val="tx1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องค์การมหาชน</a:t>
          </a:r>
          <a:endParaRPr lang="en-US" sz="2200" b="1" dirty="0">
            <a:solidFill>
              <a:schemeClr val="tx1">
                <a:lumMod val="75000"/>
              </a:schemeClr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962BE27A-AEFB-4888-9B57-2F2DFFB66456}" type="parTrans" cxnId="{FD5FC8E8-B586-468E-B0D7-1B0C3625E918}">
      <dgm:prSet/>
      <dgm:spPr/>
      <dgm:t>
        <a:bodyPr/>
        <a:lstStyle/>
        <a:p>
          <a:endParaRPr lang="th-TH" sz="2000" b="1">
            <a:solidFill>
              <a:schemeClr val="tx1">
                <a:lumMod val="75000"/>
              </a:schemeClr>
            </a:solidFill>
          </a:endParaRPr>
        </a:p>
      </dgm:t>
    </dgm:pt>
    <dgm:pt modelId="{7B1E0B06-E0F7-4E4E-B3E4-8F3DC9FEEE94}" type="sibTrans" cxnId="{FD5FC8E8-B586-468E-B0D7-1B0C3625E918}">
      <dgm:prSet/>
      <dgm:spPr>
        <a:solidFill>
          <a:schemeClr val="accent4">
            <a:lumMod val="25000"/>
            <a:lumOff val="75000"/>
            <a:alpha val="90000"/>
          </a:schemeClr>
        </a:solidFill>
        <a:ln>
          <a:noFill/>
        </a:ln>
      </dgm:spPr>
      <dgm:t>
        <a:bodyPr/>
        <a:lstStyle/>
        <a:p>
          <a:endParaRPr lang="th-TH" sz="2000" b="1">
            <a:solidFill>
              <a:schemeClr val="tx1">
                <a:lumMod val="75000"/>
              </a:schemeClr>
            </a:solidFill>
          </a:endParaRPr>
        </a:p>
      </dgm:t>
    </dgm:pt>
    <dgm:pt modelId="{C08185B3-1121-4E83-AC83-C6CA97F89D94}">
      <dgm:prSet phldrT="[Text]" custT="1"/>
      <dgm:spPr/>
      <dgm:t>
        <a:bodyPr/>
        <a:lstStyle/>
        <a:p>
          <a:r>
            <a:rPr lang="th-TH" sz="2200" b="1" dirty="0" smtClean="0">
              <a:solidFill>
                <a:schemeClr val="tx1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หน่วยงานอิสระของรัฐ</a:t>
          </a:r>
          <a:endParaRPr lang="en-US" sz="2200" b="1" dirty="0">
            <a:solidFill>
              <a:schemeClr val="tx1">
                <a:lumMod val="75000"/>
              </a:schemeClr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ADDA6E59-8497-4A89-AE69-062AC3FE3962}" type="parTrans" cxnId="{522496DC-25A2-44E8-BB6B-E68C27E5CB9D}">
      <dgm:prSet/>
      <dgm:spPr/>
      <dgm:t>
        <a:bodyPr/>
        <a:lstStyle/>
        <a:p>
          <a:endParaRPr lang="th-TH" sz="2000" b="1">
            <a:solidFill>
              <a:schemeClr val="tx1">
                <a:lumMod val="75000"/>
              </a:schemeClr>
            </a:solidFill>
          </a:endParaRPr>
        </a:p>
      </dgm:t>
    </dgm:pt>
    <dgm:pt modelId="{B661A168-EA57-405D-8963-CB3496F18046}" type="sibTrans" cxnId="{522496DC-25A2-44E8-BB6B-E68C27E5CB9D}">
      <dgm:prSet/>
      <dgm:spPr>
        <a:solidFill>
          <a:schemeClr val="accent4">
            <a:lumMod val="25000"/>
            <a:lumOff val="75000"/>
            <a:alpha val="90000"/>
          </a:schemeClr>
        </a:solidFill>
        <a:ln>
          <a:noFill/>
        </a:ln>
      </dgm:spPr>
      <dgm:t>
        <a:bodyPr/>
        <a:lstStyle/>
        <a:p>
          <a:endParaRPr lang="th-TH" sz="2000" b="1">
            <a:solidFill>
              <a:schemeClr val="tx1">
                <a:lumMod val="75000"/>
              </a:schemeClr>
            </a:solidFill>
          </a:endParaRPr>
        </a:p>
      </dgm:t>
    </dgm:pt>
    <dgm:pt modelId="{FC199B38-B13A-4188-9A0E-EE9C26D5B8CC}">
      <dgm:prSet phldrT="[Text]" custT="1"/>
      <dgm:spPr/>
      <dgm:t>
        <a:bodyPr/>
        <a:lstStyle/>
        <a:p>
          <a:r>
            <a:rPr lang="th-TH" sz="2200" b="1" dirty="0" smtClean="0">
              <a:solidFill>
                <a:schemeClr val="tx1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องค์กรตามรัฐธรรมนูญ</a:t>
          </a:r>
          <a:endParaRPr lang="en-US" sz="2200" b="1" dirty="0">
            <a:solidFill>
              <a:schemeClr val="tx1">
                <a:lumMod val="75000"/>
              </a:schemeClr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62F74D05-0B8C-4C0F-B32F-09460D59076F}" type="parTrans" cxnId="{3E590D2B-5EE0-4365-9C3D-251267B051CB}">
      <dgm:prSet/>
      <dgm:spPr/>
      <dgm:t>
        <a:bodyPr/>
        <a:lstStyle/>
        <a:p>
          <a:endParaRPr lang="th-TH" sz="2000" b="1">
            <a:solidFill>
              <a:schemeClr val="tx1">
                <a:lumMod val="75000"/>
              </a:schemeClr>
            </a:solidFill>
          </a:endParaRPr>
        </a:p>
      </dgm:t>
    </dgm:pt>
    <dgm:pt modelId="{6753633F-EA82-4478-BB54-0ECCEC53335C}" type="sibTrans" cxnId="{3E590D2B-5EE0-4365-9C3D-251267B051CB}">
      <dgm:prSet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endParaRPr lang="th-TH" sz="2000" b="1">
            <a:solidFill>
              <a:schemeClr val="tx1">
                <a:lumMod val="75000"/>
              </a:schemeClr>
            </a:solidFill>
          </a:endParaRPr>
        </a:p>
      </dgm:t>
    </dgm:pt>
    <dgm:pt modelId="{F9430B30-AAAA-413B-A2A5-0DD4457EAD6A}">
      <dgm:prSet phldrT="[Text]" custT="1"/>
      <dgm:spPr/>
      <dgm:t>
        <a:bodyPr/>
        <a:lstStyle/>
        <a:p>
          <a:r>
            <a:rPr lang="th-TH" sz="2200" b="1" dirty="0" smtClean="0">
              <a:solidFill>
                <a:schemeClr val="tx1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หน่วยงานอื่นๆ</a:t>
          </a:r>
          <a:endParaRPr lang="en-US" sz="2200" b="1" dirty="0">
            <a:solidFill>
              <a:schemeClr val="tx1">
                <a:lumMod val="75000"/>
              </a:schemeClr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DC11532C-B0FB-435D-8F45-E5C89EB7D0E9}" type="parTrans" cxnId="{FEB613C4-400E-4E41-BFD8-AB3A662DD7F7}">
      <dgm:prSet/>
      <dgm:spPr/>
      <dgm:t>
        <a:bodyPr/>
        <a:lstStyle/>
        <a:p>
          <a:endParaRPr lang="th-TH"/>
        </a:p>
      </dgm:t>
    </dgm:pt>
    <dgm:pt modelId="{65B7E0FC-25F2-4C25-A193-487DD34C1393}" type="sibTrans" cxnId="{FEB613C4-400E-4E41-BFD8-AB3A662DD7F7}">
      <dgm:prSet/>
      <dgm:spPr>
        <a:noFill/>
        <a:ln>
          <a:noFill/>
        </a:ln>
      </dgm:spPr>
      <dgm:t>
        <a:bodyPr/>
        <a:lstStyle/>
        <a:p>
          <a:endParaRPr lang="th-TH"/>
        </a:p>
      </dgm:t>
    </dgm:pt>
    <dgm:pt modelId="{8CF72077-E1D4-4C48-AD3B-F5A99DBB5BC2}">
      <dgm:prSet phldrT="[Text]" custT="1"/>
      <dgm:spPr/>
      <dgm:t>
        <a:bodyPr/>
        <a:lstStyle/>
        <a:p>
          <a:r>
            <a:rPr lang="th-TH" sz="2200" b="1" spc="-100" baseline="0" dirty="0" smtClean="0">
              <a:solidFill>
                <a:schemeClr val="tx1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มหาวิทยาลัย</a:t>
          </a:r>
          <a:br>
            <a:rPr lang="th-TH" sz="2200" b="1" spc="-100" baseline="0" dirty="0" smtClean="0">
              <a:solidFill>
                <a:schemeClr val="tx1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rPr>
          </a:br>
          <a:r>
            <a:rPr lang="th-TH" sz="2200" b="1" spc="-100" baseline="0" dirty="0" smtClean="0">
              <a:solidFill>
                <a:schemeClr val="tx1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ในกำกับ</a:t>
          </a:r>
          <a:br>
            <a:rPr lang="th-TH" sz="2200" b="1" spc="-100" baseline="0" dirty="0" smtClean="0">
              <a:solidFill>
                <a:schemeClr val="tx1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rPr>
          </a:br>
          <a:r>
            <a:rPr lang="th-TH" sz="2200" b="1" spc="-100" baseline="0" dirty="0" smtClean="0">
              <a:solidFill>
                <a:schemeClr val="tx1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ของรัฐ</a:t>
          </a:r>
          <a:endParaRPr lang="en-US" sz="2200" b="1" spc="-100" baseline="0" dirty="0">
            <a:solidFill>
              <a:schemeClr val="tx1">
                <a:lumMod val="75000"/>
              </a:schemeClr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BFA8CADC-6866-4C0C-A971-EAE3634D7249}" type="parTrans" cxnId="{7FC6CB6A-62EF-4018-BDC5-DD5F8F89A117}">
      <dgm:prSet/>
      <dgm:spPr/>
      <dgm:t>
        <a:bodyPr/>
        <a:lstStyle/>
        <a:p>
          <a:endParaRPr lang="th-TH"/>
        </a:p>
      </dgm:t>
    </dgm:pt>
    <dgm:pt modelId="{92BAD99E-C4D9-47A2-BC91-0B0B38AEA59F}" type="sibTrans" cxnId="{7FC6CB6A-62EF-4018-BDC5-DD5F8F89A117}">
      <dgm:prSet/>
      <dgm:spPr/>
      <dgm:t>
        <a:bodyPr/>
        <a:lstStyle/>
        <a:p>
          <a:endParaRPr lang="th-TH"/>
        </a:p>
      </dgm:t>
    </dgm:pt>
    <dgm:pt modelId="{F1F9DC4B-605F-439C-B562-18867F49CB00}" type="pres">
      <dgm:prSet presAssocID="{4C28B011-B05A-437F-AC06-D7CE6D8B0EF2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th-TH"/>
        </a:p>
      </dgm:t>
    </dgm:pt>
    <dgm:pt modelId="{FB089D80-D0F5-40B3-BF67-DF09B0FACB70}" type="pres">
      <dgm:prSet presAssocID="{6FDF7F8E-83BE-4585-98C0-444A4634505A}" presName="text1" presStyleCnt="0"/>
      <dgm:spPr/>
    </dgm:pt>
    <dgm:pt modelId="{80075146-EA61-471E-849A-AF679D595D1E}" type="pres">
      <dgm:prSet presAssocID="{6FDF7F8E-83BE-4585-98C0-444A4634505A}" presName="textRepeatNode" presStyleLbl="alignNode1" presStyleIdx="0" presStyleCnt="9" custLinFactY="-21006" custLinFactNeighborX="2421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2E55CBD-764D-4090-9E41-F10A12F40A14}" type="pres">
      <dgm:prSet presAssocID="{6FDF7F8E-83BE-4585-98C0-444A4634505A}" presName="textaccent1" presStyleCnt="0"/>
      <dgm:spPr/>
    </dgm:pt>
    <dgm:pt modelId="{8AC1C4A0-BCE9-41FC-80BD-AF9D77C2B41E}" type="pres">
      <dgm:prSet presAssocID="{6FDF7F8E-83BE-4585-98C0-444A4634505A}" presName="accentRepeatNode" presStyleLbl="solidAlignAcc1" presStyleIdx="0" presStyleCnt="18" custLinFactX="86315" custLinFactNeighborX="100000"/>
      <dgm:spPr/>
    </dgm:pt>
    <dgm:pt modelId="{3B904292-BDAF-4A9A-B7F0-D6FBC9342039}" type="pres">
      <dgm:prSet presAssocID="{4D47AA9A-D95C-424A-8B42-1F14C96F162B}" presName="image1" presStyleCnt="0"/>
      <dgm:spPr/>
    </dgm:pt>
    <dgm:pt modelId="{FA7A8625-9B23-43C8-A879-637E636BE626}" type="pres">
      <dgm:prSet presAssocID="{4D47AA9A-D95C-424A-8B42-1F14C96F162B}" presName="imageRepeatNode" presStyleLbl="alignAcc1" presStyleIdx="0" presStyleCnt="9" custScaleX="51417" custScaleY="51869" custLinFactX="249471" custLinFactNeighborX="300000" custLinFactNeighborY="5404"/>
      <dgm:spPr/>
      <dgm:t>
        <a:bodyPr/>
        <a:lstStyle/>
        <a:p>
          <a:endParaRPr lang="th-TH"/>
        </a:p>
      </dgm:t>
    </dgm:pt>
    <dgm:pt modelId="{ABC63E50-5F60-4413-9257-06C415C642B7}" type="pres">
      <dgm:prSet presAssocID="{4D47AA9A-D95C-424A-8B42-1F14C96F162B}" presName="imageaccent1" presStyleCnt="0"/>
      <dgm:spPr/>
    </dgm:pt>
    <dgm:pt modelId="{F190A75E-D14E-405D-90E5-39544ED43F3F}" type="pres">
      <dgm:prSet presAssocID="{4D47AA9A-D95C-424A-8B42-1F14C96F162B}" presName="accentRepeatNode" presStyleLbl="solidAlignAcc1" presStyleIdx="1" presStyleCnt="18" custLinFactX="86315" custLinFactNeighborX="100000"/>
      <dgm:spPr/>
    </dgm:pt>
    <dgm:pt modelId="{2CE405DD-E11F-418B-81E6-AC79FFC1FF80}" type="pres">
      <dgm:prSet presAssocID="{35AE859A-F905-4742-8556-6F5FEBF2F3A1}" presName="text2" presStyleCnt="0"/>
      <dgm:spPr/>
    </dgm:pt>
    <dgm:pt modelId="{59919EA4-A12A-4441-A11E-E8D8C4309D31}" type="pres">
      <dgm:prSet presAssocID="{35AE859A-F905-4742-8556-6F5FEBF2F3A1}" presName="textRepeatNode" presStyleLbl="alignNode1" presStyleIdx="1" presStyleCnt="9" custLinFactNeighborX="-61812" custLinFactNeighborY="566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E7EB1D4-2FB7-4342-B81A-6666061139E8}" type="pres">
      <dgm:prSet presAssocID="{35AE859A-F905-4742-8556-6F5FEBF2F3A1}" presName="textaccent2" presStyleCnt="0"/>
      <dgm:spPr/>
    </dgm:pt>
    <dgm:pt modelId="{498C53CB-E2E0-4976-B77E-077A99CFEC7A}" type="pres">
      <dgm:prSet presAssocID="{35AE859A-F905-4742-8556-6F5FEBF2F3A1}" presName="accentRepeatNode" presStyleLbl="solidAlignAcc1" presStyleIdx="2" presStyleCnt="18" custLinFactX="86315" custLinFactNeighborX="100000"/>
      <dgm:spPr/>
    </dgm:pt>
    <dgm:pt modelId="{70CED49F-C7CF-46B6-919A-75D1BA6C33AC}" type="pres">
      <dgm:prSet presAssocID="{E4997D77-7A34-4CFA-9DE2-964DCBA97C53}" presName="image2" presStyleCnt="0"/>
      <dgm:spPr/>
    </dgm:pt>
    <dgm:pt modelId="{A1CF13C2-1177-4435-9BE1-5DB267DA6A7D}" type="pres">
      <dgm:prSet presAssocID="{E4997D77-7A34-4CFA-9DE2-964DCBA97C53}" presName="imageRepeatNode" presStyleLbl="alignAcc1" presStyleIdx="1" presStyleCnt="9" custScaleX="43988" custScaleY="48597" custLinFactNeighborX="21682"/>
      <dgm:spPr/>
      <dgm:t>
        <a:bodyPr/>
        <a:lstStyle/>
        <a:p>
          <a:endParaRPr lang="th-TH"/>
        </a:p>
      </dgm:t>
    </dgm:pt>
    <dgm:pt modelId="{C802B5C1-C449-4C36-BF77-C07C43E99264}" type="pres">
      <dgm:prSet presAssocID="{E4997D77-7A34-4CFA-9DE2-964DCBA97C53}" presName="imageaccent2" presStyleCnt="0"/>
      <dgm:spPr/>
    </dgm:pt>
    <dgm:pt modelId="{4514AE8E-450E-417C-8AC1-63F2DEE1F074}" type="pres">
      <dgm:prSet presAssocID="{E4997D77-7A34-4CFA-9DE2-964DCBA97C53}" presName="accentRepeatNode" presStyleLbl="solidAlignAcc1" presStyleIdx="3" presStyleCnt="18" custLinFactX="86315" custLinFactNeighborX="100000"/>
      <dgm:spPr/>
    </dgm:pt>
    <dgm:pt modelId="{B507A75F-5D05-481B-BB19-7923C4E3CB38}" type="pres">
      <dgm:prSet presAssocID="{40C41FC5-8221-4CFC-ABA5-2C9F39409C54}" presName="text3" presStyleCnt="0"/>
      <dgm:spPr/>
    </dgm:pt>
    <dgm:pt modelId="{B468091B-A969-4582-BB88-DE6ABA1679C8}" type="pres">
      <dgm:prSet presAssocID="{40C41FC5-8221-4CFC-ABA5-2C9F39409C54}" presName="textRepeatNode" presStyleLbl="alignNode1" presStyleIdx="2" presStyleCnt="9" custLinFactNeighborX="-62978" custLinFactNeighborY="403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5A37403-B890-47B5-A314-6B7C5665CC84}" type="pres">
      <dgm:prSet presAssocID="{40C41FC5-8221-4CFC-ABA5-2C9F39409C54}" presName="textaccent3" presStyleCnt="0"/>
      <dgm:spPr/>
    </dgm:pt>
    <dgm:pt modelId="{79422A00-D9FE-40B7-881A-2107360A00C4}" type="pres">
      <dgm:prSet presAssocID="{40C41FC5-8221-4CFC-ABA5-2C9F39409C54}" presName="accentRepeatNode" presStyleLbl="solidAlignAcc1" presStyleIdx="4" presStyleCnt="18" custLinFactX="522172" custLinFactY="-100000" custLinFactNeighborX="600000" custLinFactNeighborY="-109944"/>
      <dgm:spPr/>
    </dgm:pt>
    <dgm:pt modelId="{1FA529FB-523E-4EAB-B14C-CDAB69695085}" type="pres">
      <dgm:prSet presAssocID="{1F384A33-4ED9-4EDD-9BBF-DF767062B382}" presName="image3" presStyleCnt="0"/>
      <dgm:spPr/>
    </dgm:pt>
    <dgm:pt modelId="{09716D33-8C7D-405C-9367-D958A35A96A4}" type="pres">
      <dgm:prSet presAssocID="{1F384A33-4ED9-4EDD-9BBF-DF767062B382}" presName="imageRepeatNode" presStyleLbl="alignAcc1" presStyleIdx="2" presStyleCnt="9" custScaleX="46301" custScaleY="43871" custLinFactNeighborX="21682"/>
      <dgm:spPr/>
      <dgm:t>
        <a:bodyPr/>
        <a:lstStyle/>
        <a:p>
          <a:endParaRPr lang="th-TH"/>
        </a:p>
      </dgm:t>
    </dgm:pt>
    <dgm:pt modelId="{B3E5BF9D-0286-43EA-BF64-792324A951CD}" type="pres">
      <dgm:prSet presAssocID="{1F384A33-4ED9-4EDD-9BBF-DF767062B382}" presName="imageaccent3" presStyleCnt="0"/>
      <dgm:spPr/>
    </dgm:pt>
    <dgm:pt modelId="{C158F7EC-E075-46C2-8F03-C49895C84176}" type="pres">
      <dgm:prSet presAssocID="{1F384A33-4ED9-4EDD-9BBF-DF767062B382}" presName="accentRepeatNode" presStyleLbl="solidAlignAcc1" presStyleIdx="5" presStyleCnt="18" custLinFactX="86315" custLinFactNeighborX="100000"/>
      <dgm:spPr/>
    </dgm:pt>
    <dgm:pt modelId="{4312A700-3E46-470D-B8C8-D89D4561F516}" type="pres">
      <dgm:prSet presAssocID="{405F1469-0F0A-4015-BBD3-848FE1208667}" presName="text4" presStyleCnt="0"/>
      <dgm:spPr/>
    </dgm:pt>
    <dgm:pt modelId="{9A62DBBD-6A84-4B0E-AE58-8501F54523EB}" type="pres">
      <dgm:prSet presAssocID="{405F1469-0F0A-4015-BBD3-848FE1208667}" presName="textRepeatNode" presStyleLbl="alignNode1" presStyleIdx="3" presStyleCnt="9" custLinFactNeighborX="-55259" custLinFactNeighborY="405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3FC35C5-5213-4268-9B68-A13E510D8460}" type="pres">
      <dgm:prSet presAssocID="{405F1469-0F0A-4015-BBD3-848FE1208667}" presName="textaccent4" presStyleCnt="0"/>
      <dgm:spPr/>
    </dgm:pt>
    <dgm:pt modelId="{AAD6BFE4-18E5-42D9-A623-71C5CF9D0881}" type="pres">
      <dgm:prSet presAssocID="{405F1469-0F0A-4015-BBD3-848FE1208667}" presName="accentRepeatNode" presStyleLbl="solidAlignAcc1" presStyleIdx="6" presStyleCnt="18" custLinFactY="856108" custLinFactNeighborX="94893" custLinFactNeighborY="900000"/>
      <dgm:spPr/>
    </dgm:pt>
    <dgm:pt modelId="{DC89BEFE-E246-4AE8-8001-983A0B1DD404}" type="pres">
      <dgm:prSet presAssocID="{6DC8F9FD-0413-407A-BD29-3623351BB5B0}" presName="image4" presStyleCnt="0"/>
      <dgm:spPr/>
    </dgm:pt>
    <dgm:pt modelId="{51A2C5F0-280E-48B4-BB9F-067D6D6D5D64}" type="pres">
      <dgm:prSet presAssocID="{6DC8F9FD-0413-407A-BD29-3623351BB5B0}" presName="imageRepeatNode" presStyleLbl="alignAcc1" presStyleIdx="3" presStyleCnt="9" custScaleX="37206" custScaleY="39731" custLinFactX="42816" custLinFactY="-43571" custLinFactNeighborX="100000" custLinFactNeighborY="-100000"/>
      <dgm:spPr/>
      <dgm:t>
        <a:bodyPr/>
        <a:lstStyle/>
        <a:p>
          <a:endParaRPr lang="th-TH"/>
        </a:p>
      </dgm:t>
    </dgm:pt>
    <dgm:pt modelId="{29D71746-1551-47AC-8EEF-555CF34792E4}" type="pres">
      <dgm:prSet presAssocID="{6DC8F9FD-0413-407A-BD29-3623351BB5B0}" presName="imageaccent4" presStyleCnt="0"/>
      <dgm:spPr/>
    </dgm:pt>
    <dgm:pt modelId="{0013B808-2D44-46D7-AD11-C225AF82E2CD}" type="pres">
      <dgm:prSet presAssocID="{6DC8F9FD-0413-407A-BD29-3623351BB5B0}" presName="accentRepeatNode" presStyleLbl="solidAlignAcc1" presStyleIdx="7" presStyleCnt="18" custLinFactX="86315" custLinFactNeighborX="100000"/>
      <dgm:spPr/>
    </dgm:pt>
    <dgm:pt modelId="{1499911A-88BD-4DF0-8C44-8A0B1D96EEF3}" type="pres">
      <dgm:prSet presAssocID="{F107B600-E543-4378-80E7-0AD884D601A6}" presName="text5" presStyleCnt="0"/>
      <dgm:spPr/>
    </dgm:pt>
    <dgm:pt modelId="{136FCDC2-C3D9-4B9E-B64C-6ACD2FAC3051}" type="pres">
      <dgm:prSet presAssocID="{F107B600-E543-4378-80E7-0AD884D601A6}" presName="textRepeatNode" presStyleLbl="alignNode1" presStyleIdx="4" presStyleCnt="9" custLinFactNeighborX="-48435" custLinFactNeighborY="376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DA240E3-E6C3-4A10-9AA0-9D68B984BEA4}" type="pres">
      <dgm:prSet presAssocID="{F107B600-E543-4378-80E7-0AD884D601A6}" presName="textaccent5" presStyleCnt="0"/>
      <dgm:spPr/>
    </dgm:pt>
    <dgm:pt modelId="{72AC4F7C-23F5-4B5B-BD3C-956FF493B55C}" type="pres">
      <dgm:prSet presAssocID="{F107B600-E543-4378-80E7-0AD884D601A6}" presName="accentRepeatNode" presStyleLbl="solidAlignAcc1" presStyleIdx="8" presStyleCnt="18" custLinFactX="86315" custLinFactNeighborX="100000"/>
      <dgm:spPr/>
    </dgm:pt>
    <dgm:pt modelId="{28D9EDC9-97E7-462A-A8C1-4769D3E9824C}" type="pres">
      <dgm:prSet presAssocID="{7B1E0B06-E0F7-4E4E-B3E4-8F3DC9FEEE94}" presName="image5" presStyleCnt="0"/>
      <dgm:spPr/>
    </dgm:pt>
    <dgm:pt modelId="{D6873164-8BC6-4A91-B1D2-5071E26151B4}" type="pres">
      <dgm:prSet presAssocID="{7B1E0B06-E0F7-4E4E-B3E4-8F3DC9FEEE94}" presName="imageRepeatNode" presStyleLbl="alignAcc1" presStyleIdx="4" presStyleCnt="9" custScaleX="43112" custScaleY="38937" custLinFactNeighborX="-48450" custLinFactNeighborY="-29615"/>
      <dgm:spPr/>
      <dgm:t>
        <a:bodyPr/>
        <a:lstStyle/>
        <a:p>
          <a:endParaRPr lang="th-TH"/>
        </a:p>
      </dgm:t>
    </dgm:pt>
    <dgm:pt modelId="{29D80A62-48E0-4392-A101-B803C545F1CC}" type="pres">
      <dgm:prSet presAssocID="{7B1E0B06-E0F7-4E4E-B3E4-8F3DC9FEEE94}" presName="imageaccent5" presStyleCnt="0"/>
      <dgm:spPr/>
    </dgm:pt>
    <dgm:pt modelId="{933D3601-E5EE-4E5F-859E-FA0BBDFB4C74}" type="pres">
      <dgm:prSet presAssocID="{7B1E0B06-E0F7-4E4E-B3E4-8F3DC9FEEE94}" presName="accentRepeatNode" presStyleLbl="solidAlignAcc1" presStyleIdx="9" presStyleCnt="18" custLinFactX="86315" custLinFactNeighborX="100000"/>
      <dgm:spPr/>
    </dgm:pt>
    <dgm:pt modelId="{D8FEC996-7EFA-46E2-BBB4-622959C11EF8}" type="pres">
      <dgm:prSet presAssocID="{C08185B3-1121-4E83-AC83-C6CA97F89D94}" presName="text6" presStyleCnt="0"/>
      <dgm:spPr/>
    </dgm:pt>
    <dgm:pt modelId="{DAC6422F-F79C-4222-AF71-C1DE028364E8}" type="pres">
      <dgm:prSet presAssocID="{C08185B3-1121-4E83-AC83-C6CA97F89D94}" presName="textRepeatNode" presStyleLbl="alignNode1" presStyleIdx="5" presStyleCnt="9" custLinFactNeighborX="-42029" custLinFactNeighborY="-522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AFEBC1A-26D2-4CA3-B79B-B2D14850F90D}" type="pres">
      <dgm:prSet presAssocID="{C08185B3-1121-4E83-AC83-C6CA97F89D94}" presName="textaccent6" presStyleCnt="0"/>
      <dgm:spPr/>
    </dgm:pt>
    <dgm:pt modelId="{3E3901E3-5A13-4EFB-856C-0FA5768976F6}" type="pres">
      <dgm:prSet presAssocID="{C08185B3-1121-4E83-AC83-C6CA97F89D94}" presName="accentRepeatNode" presStyleLbl="solidAlignAcc1" presStyleIdx="10" presStyleCnt="18" custLinFactX="86315" custLinFactNeighborX="100000"/>
      <dgm:spPr/>
    </dgm:pt>
    <dgm:pt modelId="{80902889-441A-4119-A94A-8246F6864CB4}" type="pres">
      <dgm:prSet presAssocID="{B661A168-EA57-405D-8963-CB3496F18046}" presName="image6" presStyleCnt="0"/>
      <dgm:spPr/>
    </dgm:pt>
    <dgm:pt modelId="{6EBB7A40-5613-40B4-BAAF-18B5CC04B6B7}" type="pres">
      <dgm:prSet presAssocID="{B661A168-EA57-405D-8963-CB3496F18046}" presName="imageRepeatNode" presStyleLbl="alignAcc1" presStyleIdx="5" presStyleCnt="9" custScaleX="43550" custScaleY="39944" custLinFactNeighborX="34948" custLinFactNeighborY="4856"/>
      <dgm:spPr/>
      <dgm:t>
        <a:bodyPr/>
        <a:lstStyle/>
        <a:p>
          <a:endParaRPr lang="th-TH"/>
        </a:p>
      </dgm:t>
    </dgm:pt>
    <dgm:pt modelId="{600A8B2D-4806-45EC-A41E-62749F51FE36}" type="pres">
      <dgm:prSet presAssocID="{B661A168-EA57-405D-8963-CB3496F18046}" presName="imageaccent6" presStyleCnt="0"/>
      <dgm:spPr/>
    </dgm:pt>
    <dgm:pt modelId="{2F95DF30-E764-41AB-A772-344B84D809B3}" type="pres">
      <dgm:prSet presAssocID="{B661A168-EA57-405D-8963-CB3496F18046}" presName="accentRepeatNode" presStyleLbl="solidAlignAcc1" presStyleIdx="11" presStyleCnt="18" custLinFactX="86315" custLinFactNeighborX="100000"/>
      <dgm:spPr/>
    </dgm:pt>
    <dgm:pt modelId="{658D25E8-D48A-4DBD-B3AE-ACC9F559E786}" type="pres">
      <dgm:prSet presAssocID="{FC199B38-B13A-4188-9A0E-EE9C26D5B8CC}" presName="text7" presStyleCnt="0"/>
      <dgm:spPr/>
    </dgm:pt>
    <dgm:pt modelId="{7379FF47-4E6B-444D-8050-658D8CFD0D20}" type="pres">
      <dgm:prSet presAssocID="{FC199B38-B13A-4188-9A0E-EE9C26D5B8CC}" presName="textRepeatNode" presStyleLbl="alignNode1" presStyleIdx="6" presStyleCnt="9" custLinFactX="18074" custLinFactNeighborX="100000" custLinFactNeighborY="-429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90B83BC-5714-47F4-B228-952E37399EB3}" type="pres">
      <dgm:prSet presAssocID="{FC199B38-B13A-4188-9A0E-EE9C26D5B8CC}" presName="textaccent7" presStyleCnt="0"/>
      <dgm:spPr/>
    </dgm:pt>
    <dgm:pt modelId="{8EAFC326-CCF7-456B-8642-D9968FFEA3E8}" type="pres">
      <dgm:prSet presAssocID="{FC199B38-B13A-4188-9A0E-EE9C26D5B8CC}" presName="accentRepeatNode" presStyleLbl="solidAlignAcc1" presStyleIdx="12" presStyleCnt="18" custLinFactX="86315" custLinFactNeighborX="100000"/>
      <dgm:spPr/>
    </dgm:pt>
    <dgm:pt modelId="{31E7481B-7F6F-4A91-ABF6-08C5CFFD583F}" type="pres">
      <dgm:prSet presAssocID="{6753633F-EA82-4478-BB54-0ECCEC53335C}" presName="image7" presStyleCnt="0"/>
      <dgm:spPr/>
    </dgm:pt>
    <dgm:pt modelId="{3065E83F-D139-4960-8BE1-DC0546C12CE6}" type="pres">
      <dgm:prSet presAssocID="{6753633F-EA82-4478-BB54-0ECCEC53335C}" presName="imageRepeatNode" presStyleLbl="alignAcc1" presStyleIdx="6" presStyleCnt="9" custScaleX="45740" custScaleY="44048" custLinFactX="12532" custLinFactNeighborX="100000" custLinFactNeighborY="-59884"/>
      <dgm:spPr/>
      <dgm:t>
        <a:bodyPr/>
        <a:lstStyle/>
        <a:p>
          <a:endParaRPr lang="th-TH"/>
        </a:p>
      </dgm:t>
    </dgm:pt>
    <dgm:pt modelId="{5AB75B6F-9BCC-495A-A4AD-B2FEF0B0EE88}" type="pres">
      <dgm:prSet presAssocID="{6753633F-EA82-4478-BB54-0ECCEC53335C}" presName="imageaccent7" presStyleCnt="0"/>
      <dgm:spPr/>
    </dgm:pt>
    <dgm:pt modelId="{9AFEBBCF-4FD9-43F2-AB02-15479C21B4F7}" type="pres">
      <dgm:prSet presAssocID="{6753633F-EA82-4478-BB54-0ECCEC53335C}" presName="accentRepeatNode" presStyleLbl="solidAlignAcc1" presStyleIdx="13" presStyleCnt="18" custLinFactX="86315" custLinFactNeighborX="100000"/>
      <dgm:spPr/>
    </dgm:pt>
    <dgm:pt modelId="{6A6FF8B0-4BD0-4273-B9B0-3302AD06897D}" type="pres">
      <dgm:prSet presAssocID="{F9430B30-AAAA-413B-A2A5-0DD4457EAD6A}" presName="text8" presStyleCnt="0"/>
      <dgm:spPr/>
    </dgm:pt>
    <dgm:pt modelId="{9E740828-25D0-48A3-A0DA-2F3BD7C4BFC1}" type="pres">
      <dgm:prSet presAssocID="{F9430B30-AAAA-413B-A2A5-0DD4457EAD6A}" presName="textRepeatNode" presStyleLbl="alignNode1" presStyleIdx="7" presStyleCnt="9" custLinFactNeighborX="-29252" custLinFactNeighborY="-487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E7FB72E-20E2-4E1C-BDE2-987A939A3C87}" type="pres">
      <dgm:prSet presAssocID="{F9430B30-AAAA-413B-A2A5-0DD4457EAD6A}" presName="textaccent8" presStyleCnt="0"/>
      <dgm:spPr/>
    </dgm:pt>
    <dgm:pt modelId="{B667D37F-9770-4BBE-833F-00A02835FEB3}" type="pres">
      <dgm:prSet presAssocID="{F9430B30-AAAA-413B-A2A5-0DD4457EAD6A}" presName="accentRepeatNode" presStyleLbl="solidAlignAcc1" presStyleIdx="14" presStyleCnt="18" custLinFactX="86315" custLinFactNeighborX="100000"/>
      <dgm:spPr/>
    </dgm:pt>
    <dgm:pt modelId="{EEB07721-B321-448F-B06D-A1B631192ABA}" type="pres">
      <dgm:prSet presAssocID="{65B7E0FC-25F2-4C25-A193-487DD34C1393}" presName="image8" presStyleCnt="0"/>
      <dgm:spPr/>
    </dgm:pt>
    <dgm:pt modelId="{2DF01804-8669-48C5-B848-079F3817EA6F}" type="pres">
      <dgm:prSet presAssocID="{65B7E0FC-25F2-4C25-A193-487DD34C1393}" presName="imageRepeatNode" presStyleLbl="alignAcc1" presStyleIdx="7" presStyleCnt="9" custScaleX="43974" custScaleY="42922" custLinFactNeighborX="21682"/>
      <dgm:spPr/>
      <dgm:t>
        <a:bodyPr/>
        <a:lstStyle/>
        <a:p>
          <a:endParaRPr lang="th-TH"/>
        </a:p>
      </dgm:t>
    </dgm:pt>
    <dgm:pt modelId="{531EAA03-0C5B-437D-96D8-654358DAB4FF}" type="pres">
      <dgm:prSet presAssocID="{65B7E0FC-25F2-4C25-A193-487DD34C1393}" presName="imageaccent8" presStyleCnt="0"/>
      <dgm:spPr/>
    </dgm:pt>
    <dgm:pt modelId="{695E907D-B15C-47E8-8DDA-F7768B14567C}" type="pres">
      <dgm:prSet presAssocID="{65B7E0FC-25F2-4C25-A193-487DD34C1393}" presName="accentRepeatNode" presStyleLbl="solidAlignAcc1" presStyleIdx="15" presStyleCnt="18" custLinFactX="86315" custLinFactNeighborX="100000"/>
      <dgm:spPr/>
    </dgm:pt>
    <dgm:pt modelId="{E0746CB7-955E-4243-828F-376E5B47D97B}" type="pres">
      <dgm:prSet presAssocID="{8CF72077-E1D4-4C48-AD3B-F5A99DBB5BC2}" presName="text9" presStyleCnt="0"/>
      <dgm:spPr/>
    </dgm:pt>
    <dgm:pt modelId="{209CD1B7-FBCA-430C-A60D-732ADE9B6956}" type="pres">
      <dgm:prSet presAssocID="{8CF72077-E1D4-4C48-AD3B-F5A99DBB5BC2}" presName="textRepeatNode" presStyleLbl="alignNode1" presStyleIdx="8" presStyleCnt="9" custLinFactNeighborX="-35074" custLinFactNeighborY="365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F34440E-B52F-4F05-BCDD-4AE8F7B5AF45}" type="pres">
      <dgm:prSet presAssocID="{8CF72077-E1D4-4C48-AD3B-F5A99DBB5BC2}" presName="textaccent9" presStyleCnt="0"/>
      <dgm:spPr/>
    </dgm:pt>
    <dgm:pt modelId="{DA39B3C0-3D5B-49B3-B7CF-41D0A70B8B1E}" type="pres">
      <dgm:prSet presAssocID="{8CF72077-E1D4-4C48-AD3B-F5A99DBB5BC2}" presName="accentRepeatNode" presStyleLbl="solidAlignAcc1" presStyleIdx="16" presStyleCnt="18"/>
      <dgm:spPr/>
    </dgm:pt>
    <dgm:pt modelId="{8C62D40A-0DBC-4156-8E4A-2199B83D24CC}" type="pres">
      <dgm:prSet presAssocID="{92BAD99E-C4D9-47A2-BC91-0B0B38AEA59F}" presName="image9" presStyleCnt="0"/>
      <dgm:spPr/>
    </dgm:pt>
    <dgm:pt modelId="{4EFCB7EA-BED4-4266-A5D0-AEA6364E76C1}" type="pres">
      <dgm:prSet presAssocID="{92BAD99E-C4D9-47A2-BC91-0B0B38AEA59F}" presName="imageRepeatNode" presStyleLbl="alignAcc1" presStyleIdx="8" presStyleCnt="9" custScaleX="43550" custScaleY="39944" custLinFactY="75642" custLinFactNeighborX="23942" custLinFactNeighborY="100000"/>
      <dgm:spPr/>
      <dgm:t>
        <a:bodyPr/>
        <a:lstStyle/>
        <a:p>
          <a:endParaRPr lang="th-TH"/>
        </a:p>
      </dgm:t>
    </dgm:pt>
    <dgm:pt modelId="{9C504C2F-97FA-41A7-BD7F-29229957E629}" type="pres">
      <dgm:prSet presAssocID="{92BAD99E-C4D9-47A2-BC91-0B0B38AEA59F}" presName="imageaccent9" presStyleCnt="0"/>
      <dgm:spPr/>
    </dgm:pt>
    <dgm:pt modelId="{AA240B31-97C8-492A-B2A2-5235CEE84815}" type="pres">
      <dgm:prSet presAssocID="{92BAD99E-C4D9-47A2-BC91-0B0B38AEA59F}" presName="accentRepeatNode" presStyleLbl="solidAlignAcc1" presStyleIdx="17" presStyleCnt="18"/>
      <dgm:spPr/>
    </dgm:pt>
  </dgm:ptLst>
  <dgm:cxnLst>
    <dgm:cxn modelId="{9285AD88-FD5D-4988-8FD4-A0B5B355A611}" type="presOf" srcId="{405F1469-0F0A-4015-BBD3-848FE1208667}" destId="{9A62DBBD-6A84-4B0E-AE58-8501F54523EB}" srcOrd="0" destOrd="0" presId="urn:microsoft.com/office/officeart/2008/layout/HexagonCluster"/>
    <dgm:cxn modelId="{FE8F33D8-451A-4A91-B824-3D4170671BBD}" srcId="{4C28B011-B05A-437F-AC06-D7CE6D8B0EF2}" destId="{6FDF7F8E-83BE-4585-98C0-444A4634505A}" srcOrd="0" destOrd="0" parTransId="{B4FE1276-A316-476A-B7E6-0A77C1C5992D}" sibTransId="{4D47AA9A-D95C-424A-8B42-1F14C96F162B}"/>
    <dgm:cxn modelId="{040FA8DD-0DB6-40C6-BAE2-22C0FB489275}" type="presOf" srcId="{6DC8F9FD-0413-407A-BD29-3623351BB5B0}" destId="{51A2C5F0-280E-48B4-BB9F-067D6D6D5D64}" srcOrd="0" destOrd="0" presId="urn:microsoft.com/office/officeart/2008/layout/HexagonCluster"/>
    <dgm:cxn modelId="{38CAA024-2D8A-4B6D-B9DB-BBECACBF9B82}" type="presOf" srcId="{4D47AA9A-D95C-424A-8B42-1F14C96F162B}" destId="{FA7A8625-9B23-43C8-A879-637E636BE626}" srcOrd="0" destOrd="0" presId="urn:microsoft.com/office/officeart/2008/layout/HexagonCluster"/>
    <dgm:cxn modelId="{7FC6CB6A-62EF-4018-BDC5-DD5F8F89A117}" srcId="{4C28B011-B05A-437F-AC06-D7CE6D8B0EF2}" destId="{8CF72077-E1D4-4C48-AD3B-F5A99DBB5BC2}" srcOrd="8" destOrd="0" parTransId="{BFA8CADC-6866-4C0C-A971-EAE3634D7249}" sibTransId="{92BAD99E-C4D9-47A2-BC91-0B0B38AEA59F}"/>
    <dgm:cxn modelId="{00A35745-BD68-42B6-BB9D-FABC766B07D0}" type="presOf" srcId="{E4997D77-7A34-4CFA-9DE2-964DCBA97C53}" destId="{A1CF13C2-1177-4435-9BE1-5DB267DA6A7D}" srcOrd="0" destOrd="0" presId="urn:microsoft.com/office/officeart/2008/layout/HexagonCluster"/>
    <dgm:cxn modelId="{FEB613C4-400E-4E41-BFD8-AB3A662DD7F7}" srcId="{4C28B011-B05A-437F-AC06-D7CE6D8B0EF2}" destId="{F9430B30-AAAA-413B-A2A5-0DD4457EAD6A}" srcOrd="7" destOrd="0" parTransId="{DC11532C-B0FB-435D-8F45-E5C89EB7D0E9}" sibTransId="{65B7E0FC-25F2-4C25-A193-487DD34C1393}"/>
    <dgm:cxn modelId="{4C8112C2-DA36-44B6-A1CD-B450453B61DD}" type="presOf" srcId="{C08185B3-1121-4E83-AC83-C6CA97F89D94}" destId="{DAC6422F-F79C-4222-AF71-C1DE028364E8}" srcOrd="0" destOrd="0" presId="urn:microsoft.com/office/officeart/2008/layout/HexagonCluster"/>
    <dgm:cxn modelId="{ED7622D6-1D0A-4195-BE3D-126806C67945}" type="presOf" srcId="{40C41FC5-8221-4CFC-ABA5-2C9F39409C54}" destId="{B468091B-A969-4582-BB88-DE6ABA1679C8}" srcOrd="0" destOrd="0" presId="urn:microsoft.com/office/officeart/2008/layout/HexagonCluster"/>
    <dgm:cxn modelId="{522496DC-25A2-44E8-BB6B-E68C27E5CB9D}" srcId="{4C28B011-B05A-437F-AC06-D7CE6D8B0EF2}" destId="{C08185B3-1121-4E83-AC83-C6CA97F89D94}" srcOrd="5" destOrd="0" parTransId="{ADDA6E59-8497-4A89-AE69-062AC3FE3962}" sibTransId="{B661A168-EA57-405D-8963-CB3496F18046}"/>
    <dgm:cxn modelId="{94184CC6-0F48-4218-A8A7-8A27BF1F70D7}" srcId="{4C28B011-B05A-437F-AC06-D7CE6D8B0EF2}" destId="{40C41FC5-8221-4CFC-ABA5-2C9F39409C54}" srcOrd="2" destOrd="0" parTransId="{643E1964-EAD4-4B59-98F7-582A0F98F8F8}" sibTransId="{1F384A33-4ED9-4EDD-9BBF-DF767062B382}"/>
    <dgm:cxn modelId="{930EB617-D8DE-49B7-8E65-1BC2F11FB093}" type="presOf" srcId="{B661A168-EA57-405D-8963-CB3496F18046}" destId="{6EBB7A40-5613-40B4-BAAF-18B5CC04B6B7}" srcOrd="0" destOrd="0" presId="urn:microsoft.com/office/officeart/2008/layout/HexagonCluster"/>
    <dgm:cxn modelId="{68181DBD-D9D5-4A89-AC49-C4CC3993A765}" type="presOf" srcId="{F107B600-E543-4378-80E7-0AD884D601A6}" destId="{136FCDC2-C3D9-4B9E-B64C-6ACD2FAC3051}" srcOrd="0" destOrd="0" presId="urn:microsoft.com/office/officeart/2008/layout/HexagonCluster"/>
    <dgm:cxn modelId="{BC0E3461-8670-4F7D-B314-294E2EDA0E9E}" type="presOf" srcId="{65B7E0FC-25F2-4C25-A193-487DD34C1393}" destId="{2DF01804-8669-48C5-B848-079F3817EA6F}" srcOrd="0" destOrd="0" presId="urn:microsoft.com/office/officeart/2008/layout/HexagonCluster"/>
    <dgm:cxn modelId="{49F71CC6-BE35-42D0-95DF-9D2F8B8A6BBF}" type="presOf" srcId="{1F384A33-4ED9-4EDD-9BBF-DF767062B382}" destId="{09716D33-8C7D-405C-9367-D958A35A96A4}" srcOrd="0" destOrd="0" presId="urn:microsoft.com/office/officeart/2008/layout/HexagonCluster"/>
    <dgm:cxn modelId="{935DE739-53E0-4A1C-B4FF-97CDA8FAAF00}" type="presOf" srcId="{92BAD99E-C4D9-47A2-BC91-0B0B38AEA59F}" destId="{4EFCB7EA-BED4-4266-A5D0-AEA6364E76C1}" srcOrd="0" destOrd="0" presId="urn:microsoft.com/office/officeart/2008/layout/HexagonCluster"/>
    <dgm:cxn modelId="{98EEBCD7-A854-487C-BB27-F93139584827}" type="presOf" srcId="{35AE859A-F905-4742-8556-6F5FEBF2F3A1}" destId="{59919EA4-A12A-4441-A11E-E8D8C4309D31}" srcOrd="0" destOrd="0" presId="urn:microsoft.com/office/officeart/2008/layout/HexagonCluster"/>
    <dgm:cxn modelId="{FD5FC8E8-B586-468E-B0D7-1B0C3625E918}" srcId="{4C28B011-B05A-437F-AC06-D7CE6D8B0EF2}" destId="{F107B600-E543-4378-80E7-0AD884D601A6}" srcOrd="4" destOrd="0" parTransId="{962BE27A-AEFB-4888-9B57-2F2DFFB66456}" sibTransId="{7B1E0B06-E0F7-4E4E-B3E4-8F3DC9FEEE94}"/>
    <dgm:cxn modelId="{3E590D2B-5EE0-4365-9C3D-251267B051CB}" srcId="{4C28B011-B05A-437F-AC06-D7CE6D8B0EF2}" destId="{FC199B38-B13A-4188-9A0E-EE9C26D5B8CC}" srcOrd="6" destOrd="0" parTransId="{62F74D05-0B8C-4C0F-B32F-09460D59076F}" sibTransId="{6753633F-EA82-4478-BB54-0ECCEC53335C}"/>
    <dgm:cxn modelId="{A6F3A332-5FF5-470A-8ED0-9FD882B436BD}" type="presOf" srcId="{FC199B38-B13A-4188-9A0E-EE9C26D5B8CC}" destId="{7379FF47-4E6B-444D-8050-658D8CFD0D20}" srcOrd="0" destOrd="0" presId="urn:microsoft.com/office/officeart/2008/layout/HexagonCluster"/>
    <dgm:cxn modelId="{58985CD5-FA85-4D96-AD46-51D8B24FAE85}" srcId="{4C28B011-B05A-437F-AC06-D7CE6D8B0EF2}" destId="{35AE859A-F905-4742-8556-6F5FEBF2F3A1}" srcOrd="1" destOrd="0" parTransId="{FB8327FF-73A0-49A2-AF22-7690E3D811D9}" sibTransId="{E4997D77-7A34-4CFA-9DE2-964DCBA97C53}"/>
    <dgm:cxn modelId="{2726A78B-B644-450F-8290-F1A21D6271E6}" type="presOf" srcId="{7B1E0B06-E0F7-4E4E-B3E4-8F3DC9FEEE94}" destId="{D6873164-8BC6-4A91-B1D2-5071E26151B4}" srcOrd="0" destOrd="0" presId="urn:microsoft.com/office/officeart/2008/layout/HexagonCluster"/>
    <dgm:cxn modelId="{96EFE02D-BCE6-40A0-AACF-F14138E9A49A}" type="presOf" srcId="{8CF72077-E1D4-4C48-AD3B-F5A99DBB5BC2}" destId="{209CD1B7-FBCA-430C-A60D-732ADE9B6956}" srcOrd="0" destOrd="0" presId="urn:microsoft.com/office/officeart/2008/layout/HexagonCluster"/>
    <dgm:cxn modelId="{7D351B53-C8CD-435B-B2C9-114AF079619D}" type="presOf" srcId="{6753633F-EA82-4478-BB54-0ECCEC53335C}" destId="{3065E83F-D139-4960-8BE1-DC0546C12CE6}" srcOrd="0" destOrd="0" presId="urn:microsoft.com/office/officeart/2008/layout/HexagonCluster"/>
    <dgm:cxn modelId="{140D879E-DBDD-4CCE-8A84-810F16B7AF09}" type="presOf" srcId="{6FDF7F8E-83BE-4585-98C0-444A4634505A}" destId="{80075146-EA61-471E-849A-AF679D595D1E}" srcOrd="0" destOrd="0" presId="urn:microsoft.com/office/officeart/2008/layout/HexagonCluster"/>
    <dgm:cxn modelId="{5E987ACC-9217-41CF-8237-EDEDAD3E20E0}" srcId="{4C28B011-B05A-437F-AC06-D7CE6D8B0EF2}" destId="{405F1469-0F0A-4015-BBD3-848FE1208667}" srcOrd="3" destOrd="0" parTransId="{8289414B-2E22-4A1B-9F20-949331FACFBF}" sibTransId="{6DC8F9FD-0413-407A-BD29-3623351BB5B0}"/>
    <dgm:cxn modelId="{9E17FCFB-F0B6-41CE-A9A3-CC6D7E701390}" type="presOf" srcId="{4C28B011-B05A-437F-AC06-D7CE6D8B0EF2}" destId="{F1F9DC4B-605F-439C-B562-18867F49CB00}" srcOrd="0" destOrd="0" presId="urn:microsoft.com/office/officeart/2008/layout/HexagonCluster"/>
    <dgm:cxn modelId="{93145222-71D3-45DE-87D5-E486FCECBD3E}" type="presOf" srcId="{F9430B30-AAAA-413B-A2A5-0DD4457EAD6A}" destId="{9E740828-25D0-48A3-A0DA-2F3BD7C4BFC1}" srcOrd="0" destOrd="0" presId="urn:microsoft.com/office/officeart/2008/layout/HexagonCluster"/>
    <dgm:cxn modelId="{8E2EFBAD-886D-48CB-B8C7-466AAC1CCB76}" type="presParOf" srcId="{F1F9DC4B-605F-439C-B562-18867F49CB00}" destId="{FB089D80-D0F5-40B3-BF67-DF09B0FACB70}" srcOrd="0" destOrd="0" presId="urn:microsoft.com/office/officeart/2008/layout/HexagonCluster"/>
    <dgm:cxn modelId="{FE1ED230-F7C0-40A5-915F-878906BB206C}" type="presParOf" srcId="{FB089D80-D0F5-40B3-BF67-DF09B0FACB70}" destId="{80075146-EA61-471E-849A-AF679D595D1E}" srcOrd="0" destOrd="0" presId="urn:microsoft.com/office/officeart/2008/layout/HexagonCluster"/>
    <dgm:cxn modelId="{75F4C0E8-7095-4B49-A4A6-A6BC41D7D989}" type="presParOf" srcId="{F1F9DC4B-605F-439C-B562-18867F49CB00}" destId="{F2E55CBD-764D-4090-9E41-F10A12F40A14}" srcOrd="1" destOrd="0" presId="urn:microsoft.com/office/officeart/2008/layout/HexagonCluster"/>
    <dgm:cxn modelId="{EBC09468-22A8-499B-88A1-0439316AFD6B}" type="presParOf" srcId="{F2E55CBD-764D-4090-9E41-F10A12F40A14}" destId="{8AC1C4A0-BCE9-41FC-80BD-AF9D77C2B41E}" srcOrd="0" destOrd="0" presId="urn:microsoft.com/office/officeart/2008/layout/HexagonCluster"/>
    <dgm:cxn modelId="{E8801CA6-58F7-4B64-97BD-6CB07EAEA387}" type="presParOf" srcId="{F1F9DC4B-605F-439C-B562-18867F49CB00}" destId="{3B904292-BDAF-4A9A-B7F0-D6FBC9342039}" srcOrd="2" destOrd="0" presId="urn:microsoft.com/office/officeart/2008/layout/HexagonCluster"/>
    <dgm:cxn modelId="{1C59A4B2-B8C4-4490-8532-B74F8F6CB172}" type="presParOf" srcId="{3B904292-BDAF-4A9A-B7F0-D6FBC9342039}" destId="{FA7A8625-9B23-43C8-A879-637E636BE626}" srcOrd="0" destOrd="0" presId="urn:microsoft.com/office/officeart/2008/layout/HexagonCluster"/>
    <dgm:cxn modelId="{4845EA2B-A020-4389-B560-79223905A701}" type="presParOf" srcId="{F1F9DC4B-605F-439C-B562-18867F49CB00}" destId="{ABC63E50-5F60-4413-9257-06C415C642B7}" srcOrd="3" destOrd="0" presId="urn:microsoft.com/office/officeart/2008/layout/HexagonCluster"/>
    <dgm:cxn modelId="{FBBF1D99-15DA-46C6-AE90-375ED818C5F0}" type="presParOf" srcId="{ABC63E50-5F60-4413-9257-06C415C642B7}" destId="{F190A75E-D14E-405D-90E5-39544ED43F3F}" srcOrd="0" destOrd="0" presId="urn:microsoft.com/office/officeart/2008/layout/HexagonCluster"/>
    <dgm:cxn modelId="{5457E997-CB2F-4CAE-A29C-175B5C627EA8}" type="presParOf" srcId="{F1F9DC4B-605F-439C-B562-18867F49CB00}" destId="{2CE405DD-E11F-418B-81E6-AC79FFC1FF80}" srcOrd="4" destOrd="0" presId="urn:microsoft.com/office/officeart/2008/layout/HexagonCluster"/>
    <dgm:cxn modelId="{DC7DE053-A323-41F5-9DDF-7DB9FD59040D}" type="presParOf" srcId="{2CE405DD-E11F-418B-81E6-AC79FFC1FF80}" destId="{59919EA4-A12A-4441-A11E-E8D8C4309D31}" srcOrd="0" destOrd="0" presId="urn:microsoft.com/office/officeart/2008/layout/HexagonCluster"/>
    <dgm:cxn modelId="{16B97BD8-363C-4715-924C-640F61250335}" type="presParOf" srcId="{F1F9DC4B-605F-439C-B562-18867F49CB00}" destId="{FE7EB1D4-2FB7-4342-B81A-6666061139E8}" srcOrd="5" destOrd="0" presId="urn:microsoft.com/office/officeart/2008/layout/HexagonCluster"/>
    <dgm:cxn modelId="{82DA8A5C-9EAE-4C9A-A534-6E621F76782A}" type="presParOf" srcId="{FE7EB1D4-2FB7-4342-B81A-6666061139E8}" destId="{498C53CB-E2E0-4976-B77E-077A99CFEC7A}" srcOrd="0" destOrd="0" presId="urn:microsoft.com/office/officeart/2008/layout/HexagonCluster"/>
    <dgm:cxn modelId="{9676E9C7-C7BA-494D-8331-33606A37725E}" type="presParOf" srcId="{F1F9DC4B-605F-439C-B562-18867F49CB00}" destId="{70CED49F-C7CF-46B6-919A-75D1BA6C33AC}" srcOrd="6" destOrd="0" presId="urn:microsoft.com/office/officeart/2008/layout/HexagonCluster"/>
    <dgm:cxn modelId="{E8AB0BE2-FA5B-4FC8-A230-4FCAF5ED24E0}" type="presParOf" srcId="{70CED49F-C7CF-46B6-919A-75D1BA6C33AC}" destId="{A1CF13C2-1177-4435-9BE1-5DB267DA6A7D}" srcOrd="0" destOrd="0" presId="urn:microsoft.com/office/officeart/2008/layout/HexagonCluster"/>
    <dgm:cxn modelId="{7AA0F82D-4538-4E50-B6BF-50E66EF933B1}" type="presParOf" srcId="{F1F9DC4B-605F-439C-B562-18867F49CB00}" destId="{C802B5C1-C449-4C36-BF77-C07C43E99264}" srcOrd="7" destOrd="0" presId="urn:microsoft.com/office/officeart/2008/layout/HexagonCluster"/>
    <dgm:cxn modelId="{E82E9E67-063F-486A-860D-05A4ACDFBB4E}" type="presParOf" srcId="{C802B5C1-C449-4C36-BF77-C07C43E99264}" destId="{4514AE8E-450E-417C-8AC1-63F2DEE1F074}" srcOrd="0" destOrd="0" presId="urn:microsoft.com/office/officeart/2008/layout/HexagonCluster"/>
    <dgm:cxn modelId="{07A85B4A-FA79-4512-8C53-8A27AAA36E7B}" type="presParOf" srcId="{F1F9DC4B-605F-439C-B562-18867F49CB00}" destId="{B507A75F-5D05-481B-BB19-7923C4E3CB38}" srcOrd="8" destOrd="0" presId="urn:microsoft.com/office/officeart/2008/layout/HexagonCluster"/>
    <dgm:cxn modelId="{686C01F5-942D-44B5-BD2F-4B90357ADF7E}" type="presParOf" srcId="{B507A75F-5D05-481B-BB19-7923C4E3CB38}" destId="{B468091B-A969-4582-BB88-DE6ABA1679C8}" srcOrd="0" destOrd="0" presId="urn:microsoft.com/office/officeart/2008/layout/HexagonCluster"/>
    <dgm:cxn modelId="{AAC5F590-D769-4E0B-A896-6155000C2F21}" type="presParOf" srcId="{F1F9DC4B-605F-439C-B562-18867F49CB00}" destId="{B5A37403-B890-47B5-A314-6B7C5665CC84}" srcOrd="9" destOrd="0" presId="urn:microsoft.com/office/officeart/2008/layout/HexagonCluster"/>
    <dgm:cxn modelId="{AB549850-9A1C-4EF1-8F52-55DBF3CB4B9A}" type="presParOf" srcId="{B5A37403-B890-47B5-A314-6B7C5665CC84}" destId="{79422A00-D9FE-40B7-881A-2107360A00C4}" srcOrd="0" destOrd="0" presId="urn:microsoft.com/office/officeart/2008/layout/HexagonCluster"/>
    <dgm:cxn modelId="{2365423B-B5E2-45CD-8B13-1FDEA139EDC2}" type="presParOf" srcId="{F1F9DC4B-605F-439C-B562-18867F49CB00}" destId="{1FA529FB-523E-4EAB-B14C-CDAB69695085}" srcOrd="10" destOrd="0" presId="urn:microsoft.com/office/officeart/2008/layout/HexagonCluster"/>
    <dgm:cxn modelId="{320190A3-D22F-4BB6-8B72-395D01F655F9}" type="presParOf" srcId="{1FA529FB-523E-4EAB-B14C-CDAB69695085}" destId="{09716D33-8C7D-405C-9367-D958A35A96A4}" srcOrd="0" destOrd="0" presId="urn:microsoft.com/office/officeart/2008/layout/HexagonCluster"/>
    <dgm:cxn modelId="{A69536DE-3F01-4DC2-9EFB-4334660CA319}" type="presParOf" srcId="{F1F9DC4B-605F-439C-B562-18867F49CB00}" destId="{B3E5BF9D-0286-43EA-BF64-792324A951CD}" srcOrd="11" destOrd="0" presId="urn:microsoft.com/office/officeart/2008/layout/HexagonCluster"/>
    <dgm:cxn modelId="{AA8533AC-D4D6-443C-ADAF-28B2C6B2342E}" type="presParOf" srcId="{B3E5BF9D-0286-43EA-BF64-792324A951CD}" destId="{C158F7EC-E075-46C2-8F03-C49895C84176}" srcOrd="0" destOrd="0" presId="urn:microsoft.com/office/officeart/2008/layout/HexagonCluster"/>
    <dgm:cxn modelId="{CE87FAEA-A0BB-4EEE-B935-FE6F5208362A}" type="presParOf" srcId="{F1F9DC4B-605F-439C-B562-18867F49CB00}" destId="{4312A700-3E46-470D-B8C8-D89D4561F516}" srcOrd="12" destOrd="0" presId="urn:microsoft.com/office/officeart/2008/layout/HexagonCluster"/>
    <dgm:cxn modelId="{2C801401-5F9D-460E-ADED-09A70C15B0BD}" type="presParOf" srcId="{4312A700-3E46-470D-B8C8-D89D4561F516}" destId="{9A62DBBD-6A84-4B0E-AE58-8501F54523EB}" srcOrd="0" destOrd="0" presId="urn:microsoft.com/office/officeart/2008/layout/HexagonCluster"/>
    <dgm:cxn modelId="{4ED871B7-33B0-4FF5-A4F8-113DE9689AB7}" type="presParOf" srcId="{F1F9DC4B-605F-439C-B562-18867F49CB00}" destId="{93FC35C5-5213-4268-9B68-A13E510D8460}" srcOrd="13" destOrd="0" presId="urn:microsoft.com/office/officeart/2008/layout/HexagonCluster"/>
    <dgm:cxn modelId="{0FC4C444-141F-402F-AB93-C47899BD9938}" type="presParOf" srcId="{93FC35C5-5213-4268-9B68-A13E510D8460}" destId="{AAD6BFE4-18E5-42D9-A623-71C5CF9D0881}" srcOrd="0" destOrd="0" presId="urn:microsoft.com/office/officeart/2008/layout/HexagonCluster"/>
    <dgm:cxn modelId="{15054B2D-9940-462F-A97E-9D268F266FC4}" type="presParOf" srcId="{F1F9DC4B-605F-439C-B562-18867F49CB00}" destId="{DC89BEFE-E246-4AE8-8001-983A0B1DD404}" srcOrd="14" destOrd="0" presId="urn:microsoft.com/office/officeart/2008/layout/HexagonCluster"/>
    <dgm:cxn modelId="{CCAFC501-F670-4E13-8638-C0FE70B16EF1}" type="presParOf" srcId="{DC89BEFE-E246-4AE8-8001-983A0B1DD404}" destId="{51A2C5F0-280E-48B4-BB9F-067D6D6D5D64}" srcOrd="0" destOrd="0" presId="urn:microsoft.com/office/officeart/2008/layout/HexagonCluster"/>
    <dgm:cxn modelId="{F48A3EA2-0C10-4E93-900A-8A18EF42899C}" type="presParOf" srcId="{F1F9DC4B-605F-439C-B562-18867F49CB00}" destId="{29D71746-1551-47AC-8EEF-555CF34792E4}" srcOrd="15" destOrd="0" presId="urn:microsoft.com/office/officeart/2008/layout/HexagonCluster"/>
    <dgm:cxn modelId="{E68E62B7-3953-4C06-85DC-9FD9DE3C9C55}" type="presParOf" srcId="{29D71746-1551-47AC-8EEF-555CF34792E4}" destId="{0013B808-2D44-46D7-AD11-C225AF82E2CD}" srcOrd="0" destOrd="0" presId="urn:microsoft.com/office/officeart/2008/layout/HexagonCluster"/>
    <dgm:cxn modelId="{42E3AD75-3D24-406F-A648-E8E6C488C195}" type="presParOf" srcId="{F1F9DC4B-605F-439C-B562-18867F49CB00}" destId="{1499911A-88BD-4DF0-8C44-8A0B1D96EEF3}" srcOrd="16" destOrd="0" presId="urn:microsoft.com/office/officeart/2008/layout/HexagonCluster"/>
    <dgm:cxn modelId="{F9384AAA-AE6F-4249-8ACA-333261928656}" type="presParOf" srcId="{1499911A-88BD-4DF0-8C44-8A0B1D96EEF3}" destId="{136FCDC2-C3D9-4B9E-B64C-6ACD2FAC3051}" srcOrd="0" destOrd="0" presId="urn:microsoft.com/office/officeart/2008/layout/HexagonCluster"/>
    <dgm:cxn modelId="{558F5721-6240-4963-845C-E832C0FB7651}" type="presParOf" srcId="{F1F9DC4B-605F-439C-B562-18867F49CB00}" destId="{EDA240E3-E6C3-4A10-9AA0-9D68B984BEA4}" srcOrd="17" destOrd="0" presId="urn:microsoft.com/office/officeart/2008/layout/HexagonCluster"/>
    <dgm:cxn modelId="{51272B83-BA23-4B0D-A85A-8D078CA03FC0}" type="presParOf" srcId="{EDA240E3-E6C3-4A10-9AA0-9D68B984BEA4}" destId="{72AC4F7C-23F5-4B5B-BD3C-956FF493B55C}" srcOrd="0" destOrd="0" presId="urn:microsoft.com/office/officeart/2008/layout/HexagonCluster"/>
    <dgm:cxn modelId="{27352A81-3491-4AE6-89CC-F7F716B28367}" type="presParOf" srcId="{F1F9DC4B-605F-439C-B562-18867F49CB00}" destId="{28D9EDC9-97E7-462A-A8C1-4769D3E9824C}" srcOrd="18" destOrd="0" presId="urn:microsoft.com/office/officeart/2008/layout/HexagonCluster"/>
    <dgm:cxn modelId="{8A89A7D7-A536-420E-B0A9-1A29E8F34C13}" type="presParOf" srcId="{28D9EDC9-97E7-462A-A8C1-4769D3E9824C}" destId="{D6873164-8BC6-4A91-B1D2-5071E26151B4}" srcOrd="0" destOrd="0" presId="urn:microsoft.com/office/officeart/2008/layout/HexagonCluster"/>
    <dgm:cxn modelId="{07E3E02F-3DFE-45F9-9ABC-50EFE3A29DF2}" type="presParOf" srcId="{F1F9DC4B-605F-439C-B562-18867F49CB00}" destId="{29D80A62-48E0-4392-A101-B803C545F1CC}" srcOrd="19" destOrd="0" presId="urn:microsoft.com/office/officeart/2008/layout/HexagonCluster"/>
    <dgm:cxn modelId="{FD1FA7FD-C120-46C9-9DA4-E2C8A4E52485}" type="presParOf" srcId="{29D80A62-48E0-4392-A101-B803C545F1CC}" destId="{933D3601-E5EE-4E5F-859E-FA0BBDFB4C74}" srcOrd="0" destOrd="0" presId="urn:microsoft.com/office/officeart/2008/layout/HexagonCluster"/>
    <dgm:cxn modelId="{DA4A6F0E-0693-4373-9932-BC9234BA3BEC}" type="presParOf" srcId="{F1F9DC4B-605F-439C-B562-18867F49CB00}" destId="{D8FEC996-7EFA-46E2-BBB4-622959C11EF8}" srcOrd="20" destOrd="0" presId="urn:microsoft.com/office/officeart/2008/layout/HexagonCluster"/>
    <dgm:cxn modelId="{55BE336B-73B0-42CC-A77D-0298B0D6C72D}" type="presParOf" srcId="{D8FEC996-7EFA-46E2-BBB4-622959C11EF8}" destId="{DAC6422F-F79C-4222-AF71-C1DE028364E8}" srcOrd="0" destOrd="0" presId="urn:microsoft.com/office/officeart/2008/layout/HexagonCluster"/>
    <dgm:cxn modelId="{E1F8B0F4-9A18-4724-8BE2-04217544D0A1}" type="presParOf" srcId="{F1F9DC4B-605F-439C-B562-18867F49CB00}" destId="{1AFEBC1A-26D2-4CA3-B79B-B2D14850F90D}" srcOrd="21" destOrd="0" presId="urn:microsoft.com/office/officeart/2008/layout/HexagonCluster"/>
    <dgm:cxn modelId="{F2E40080-6423-4471-8124-5786EA21AA3C}" type="presParOf" srcId="{1AFEBC1A-26D2-4CA3-B79B-B2D14850F90D}" destId="{3E3901E3-5A13-4EFB-856C-0FA5768976F6}" srcOrd="0" destOrd="0" presId="urn:microsoft.com/office/officeart/2008/layout/HexagonCluster"/>
    <dgm:cxn modelId="{330858A3-53A8-445A-8019-E8B8EEAD8877}" type="presParOf" srcId="{F1F9DC4B-605F-439C-B562-18867F49CB00}" destId="{80902889-441A-4119-A94A-8246F6864CB4}" srcOrd="22" destOrd="0" presId="urn:microsoft.com/office/officeart/2008/layout/HexagonCluster"/>
    <dgm:cxn modelId="{BCE64345-C930-4816-8D0B-7740535C14A6}" type="presParOf" srcId="{80902889-441A-4119-A94A-8246F6864CB4}" destId="{6EBB7A40-5613-40B4-BAAF-18B5CC04B6B7}" srcOrd="0" destOrd="0" presId="urn:microsoft.com/office/officeart/2008/layout/HexagonCluster"/>
    <dgm:cxn modelId="{C043A54F-E5D7-482A-A2C2-BE3B3696D60A}" type="presParOf" srcId="{F1F9DC4B-605F-439C-B562-18867F49CB00}" destId="{600A8B2D-4806-45EC-A41E-62749F51FE36}" srcOrd="23" destOrd="0" presId="urn:microsoft.com/office/officeart/2008/layout/HexagonCluster"/>
    <dgm:cxn modelId="{52BBF0B7-F5D9-4A11-A036-29636DF830B2}" type="presParOf" srcId="{600A8B2D-4806-45EC-A41E-62749F51FE36}" destId="{2F95DF30-E764-41AB-A772-344B84D809B3}" srcOrd="0" destOrd="0" presId="urn:microsoft.com/office/officeart/2008/layout/HexagonCluster"/>
    <dgm:cxn modelId="{2EF9BCD5-ACFA-4E06-8F7A-F181727371C1}" type="presParOf" srcId="{F1F9DC4B-605F-439C-B562-18867F49CB00}" destId="{658D25E8-D48A-4DBD-B3AE-ACC9F559E786}" srcOrd="24" destOrd="0" presId="urn:microsoft.com/office/officeart/2008/layout/HexagonCluster"/>
    <dgm:cxn modelId="{EC5E6BC7-E4D4-43D1-8537-537179695B09}" type="presParOf" srcId="{658D25E8-D48A-4DBD-B3AE-ACC9F559E786}" destId="{7379FF47-4E6B-444D-8050-658D8CFD0D20}" srcOrd="0" destOrd="0" presId="urn:microsoft.com/office/officeart/2008/layout/HexagonCluster"/>
    <dgm:cxn modelId="{CB1ACEBF-6B0F-41CC-9613-FFF64ED23CBC}" type="presParOf" srcId="{F1F9DC4B-605F-439C-B562-18867F49CB00}" destId="{190B83BC-5714-47F4-B228-952E37399EB3}" srcOrd="25" destOrd="0" presId="urn:microsoft.com/office/officeart/2008/layout/HexagonCluster"/>
    <dgm:cxn modelId="{C6C37BE6-855E-48CB-AD25-1115E3A51360}" type="presParOf" srcId="{190B83BC-5714-47F4-B228-952E37399EB3}" destId="{8EAFC326-CCF7-456B-8642-D9968FFEA3E8}" srcOrd="0" destOrd="0" presId="urn:microsoft.com/office/officeart/2008/layout/HexagonCluster"/>
    <dgm:cxn modelId="{DC29BBE3-B829-4035-AD09-F373123813F9}" type="presParOf" srcId="{F1F9DC4B-605F-439C-B562-18867F49CB00}" destId="{31E7481B-7F6F-4A91-ABF6-08C5CFFD583F}" srcOrd="26" destOrd="0" presId="urn:microsoft.com/office/officeart/2008/layout/HexagonCluster"/>
    <dgm:cxn modelId="{406FF5BB-8EB1-4B5F-98D7-A7A7AA958E1C}" type="presParOf" srcId="{31E7481B-7F6F-4A91-ABF6-08C5CFFD583F}" destId="{3065E83F-D139-4960-8BE1-DC0546C12CE6}" srcOrd="0" destOrd="0" presId="urn:microsoft.com/office/officeart/2008/layout/HexagonCluster"/>
    <dgm:cxn modelId="{C140C055-68B9-4128-9CC2-21321551277E}" type="presParOf" srcId="{F1F9DC4B-605F-439C-B562-18867F49CB00}" destId="{5AB75B6F-9BCC-495A-A4AD-B2FEF0B0EE88}" srcOrd="27" destOrd="0" presId="urn:microsoft.com/office/officeart/2008/layout/HexagonCluster"/>
    <dgm:cxn modelId="{FABC9486-D724-4D9C-81CF-32D5D473D257}" type="presParOf" srcId="{5AB75B6F-9BCC-495A-A4AD-B2FEF0B0EE88}" destId="{9AFEBBCF-4FD9-43F2-AB02-15479C21B4F7}" srcOrd="0" destOrd="0" presId="urn:microsoft.com/office/officeart/2008/layout/HexagonCluster"/>
    <dgm:cxn modelId="{D693CE53-4B18-40BF-B1F6-22D84149E917}" type="presParOf" srcId="{F1F9DC4B-605F-439C-B562-18867F49CB00}" destId="{6A6FF8B0-4BD0-4273-B9B0-3302AD06897D}" srcOrd="28" destOrd="0" presId="urn:microsoft.com/office/officeart/2008/layout/HexagonCluster"/>
    <dgm:cxn modelId="{2E66CFFA-A31F-450A-B233-28862163BBD2}" type="presParOf" srcId="{6A6FF8B0-4BD0-4273-B9B0-3302AD06897D}" destId="{9E740828-25D0-48A3-A0DA-2F3BD7C4BFC1}" srcOrd="0" destOrd="0" presId="urn:microsoft.com/office/officeart/2008/layout/HexagonCluster"/>
    <dgm:cxn modelId="{A9DF605E-A46B-4ED7-89B9-4010DEC37417}" type="presParOf" srcId="{F1F9DC4B-605F-439C-B562-18867F49CB00}" destId="{0E7FB72E-20E2-4E1C-BDE2-987A939A3C87}" srcOrd="29" destOrd="0" presId="urn:microsoft.com/office/officeart/2008/layout/HexagonCluster"/>
    <dgm:cxn modelId="{537E067B-F022-4F93-91A2-82963882FF60}" type="presParOf" srcId="{0E7FB72E-20E2-4E1C-BDE2-987A939A3C87}" destId="{B667D37F-9770-4BBE-833F-00A02835FEB3}" srcOrd="0" destOrd="0" presId="urn:microsoft.com/office/officeart/2008/layout/HexagonCluster"/>
    <dgm:cxn modelId="{1D85BF03-0C04-4C03-B2BB-1B443DC924B1}" type="presParOf" srcId="{F1F9DC4B-605F-439C-B562-18867F49CB00}" destId="{EEB07721-B321-448F-B06D-A1B631192ABA}" srcOrd="30" destOrd="0" presId="urn:microsoft.com/office/officeart/2008/layout/HexagonCluster"/>
    <dgm:cxn modelId="{4CE4A072-2AFC-4E58-8391-089825D79210}" type="presParOf" srcId="{EEB07721-B321-448F-B06D-A1B631192ABA}" destId="{2DF01804-8669-48C5-B848-079F3817EA6F}" srcOrd="0" destOrd="0" presId="urn:microsoft.com/office/officeart/2008/layout/HexagonCluster"/>
    <dgm:cxn modelId="{A98FBC13-768D-4375-94AF-6D4CF292DB6A}" type="presParOf" srcId="{F1F9DC4B-605F-439C-B562-18867F49CB00}" destId="{531EAA03-0C5B-437D-96D8-654358DAB4FF}" srcOrd="31" destOrd="0" presId="urn:microsoft.com/office/officeart/2008/layout/HexagonCluster"/>
    <dgm:cxn modelId="{C7433584-3B7E-401C-9B25-250EAA714D3A}" type="presParOf" srcId="{531EAA03-0C5B-437D-96D8-654358DAB4FF}" destId="{695E907D-B15C-47E8-8DDA-F7768B14567C}" srcOrd="0" destOrd="0" presId="urn:microsoft.com/office/officeart/2008/layout/HexagonCluster"/>
    <dgm:cxn modelId="{98A80468-9AAB-4453-96E5-7D2343400AD5}" type="presParOf" srcId="{F1F9DC4B-605F-439C-B562-18867F49CB00}" destId="{E0746CB7-955E-4243-828F-376E5B47D97B}" srcOrd="32" destOrd="0" presId="urn:microsoft.com/office/officeart/2008/layout/HexagonCluster"/>
    <dgm:cxn modelId="{0537548A-DB01-4DB0-8DFA-10501BC610A6}" type="presParOf" srcId="{E0746CB7-955E-4243-828F-376E5B47D97B}" destId="{209CD1B7-FBCA-430C-A60D-732ADE9B6956}" srcOrd="0" destOrd="0" presId="urn:microsoft.com/office/officeart/2008/layout/HexagonCluster"/>
    <dgm:cxn modelId="{862C0434-8D75-4786-AAD6-7E17FB1D1612}" type="presParOf" srcId="{F1F9DC4B-605F-439C-B562-18867F49CB00}" destId="{EF34440E-B52F-4F05-BCDD-4AE8F7B5AF45}" srcOrd="33" destOrd="0" presId="urn:microsoft.com/office/officeart/2008/layout/HexagonCluster"/>
    <dgm:cxn modelId="{2BEB1348-94CB-496C-B631-FDC318E1B176}" type="presParOf" srcId="{EF34440E-B52F-4F05-BCDD-4AE8F7B5AF45}" destId="{DA39B3C0-3D5B-49B3-B7CF-41D0A70B8B1E}" srcOrd="0" destOrd="0" presId="urn:microsoft.com/office/officeart/2008/layout/HexagonCluster"/>
    <dgm:cxn modelId="{66098BC3-A120-42FC-B1E6-B6A43031D10A}" type="presParOf" srcId="{F1F9DC4B-605F-439C-B562-18867F49CB00}" destId="{8C62D40A-0DBC-4156-8E4A-2199B83D24CC}" srcOrd="34" destOrd="0" presId="urn:microsoft.com/office/officeart/2008/layout/HexagonCluster"/>
    <dgm:cxn modelId="{C1EB22F4-652A-4834-B1F4-0FCF8772BCE3}" type="presParOf" srcId="{8C62D40A-0DBC-4156-8E4A-2199B83D24CC}" destId="{4EFCB7EA-BED4-4266-A5D0-AEA6364E76C1}" srcOrd="0" destOrd="0" presId="urn:microsoft.com/office/officeart/2008/layout/HexagonCluster"/>
    <dgm:cxn modelId="{B9C1B36E-5463-42F6-A434-2E399FF4118E}" type="presParOf" srcId="{F1F9DC4B-605F-439C-B562-18867F49CB00}" destId="{9C504C2F-97FA-41A7-BD7F-29229957E629}" srcOrd="35" destOrd="0" presId="urn:microsoft.com/office/officeart/2008/layout/HexagonCluster"/>
    <dgm:cxn modelId="{B1DBCB48-6750-4D92-A8B1-F742CD6D4E4C}" type="presParOf" srcId="{9C504C2F-97FA-41A7-BD7F-29229957E629}" destId="{AA240B31-97C8-492A-B2A2-5235CEE84815}" srcOrd="0" destOrd="0" presId="urn:microsoft.com/office/officeart/2008/layout/HexagonCluster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BE930D8-2C47-4427-9871-86E26753ECD5}" type="doc">
      <dgm:prSet loTypeId="urn:microsoft.com/office/officeart/2005/8/layout/chart3" loCatId="cycl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85369B04-5CC0-4228-95D1-F196A5600A7D}">
      <dgm:prSet phldrT="[ข้อความ]" custT="1"/>
      <dgm:spPr/>
      <dgm:t>
        <a:bodyPr/>
        <a:lstStyle/>
        <a:p>
          <a:r>
            <a:rPr lang="th-TH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โปร่งใส</a:t>
          </a:r>
          <a:endParaRPr lang="th-TH" sz="3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2B54C0A8-4812-4F09-8F13-5A9650A63D8D}" type="parTrans" cxnId="{B2594879-C669-4821-9B0F-09453AAF98D2}">
      <dgm:prSet/>
      <dgm:spPr/>
      <dgm:t>
        <a:bodyPr/>
        <a:lstStyle/>
        <a:p>
          <a:endParaRPr lang="th-TH" sz="28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DED50F2-5777-46C0-A967-235998117876}" type="sibTrans" cxnId="{B2594879-C669-4821-9B0F-09453AAF98D2}">
      <dgm:prSet/>
      <dgm:spPr/>
      <dgm:t>
        <a:bodyPr/>
        <a:lstStyle/>
        <a:p>
          <a:endParaRPr lang="th-TH" sz="28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E1F53CB-FE7A-47F8-BA02-DDCB5BDA73FC}">
      <dgm:prSet phldrT="[ข้อความ]" custT="1"/>
      <dgm:spPr/>
      <dgm:t>
        <a:bodyPr/>
        <a:lstStyle/>
        <a:p>
          <a:r>
            <a:rPr lang="th-TH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ตรวจสอบได้</a:t>
          </a:r>
          <a:endParaRPr lang="th-TH" sz="3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92CFAA21-BCC7-47E0-B992-E5181DBA434B}" type="parTrans" cxnId="{FB449D3C-63F1-42DB-A9CD-ACF471BB08A8}">
      <dgm:prSet/>
      <dgm:spPr/>
      <dgm:t>
        <a:bodyPr/>
        <a:lstStyle/>
        <a:p>
          <a:endParaRPr lang="th-TH" sz="28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876A1D0-2983-4D24-A5A1-04718FDDD190}" type="sibTrans" cxnId="{FB449D3C-63F1-42DB-A9CD-ACF471BB08A8}">
      <dgm:prSet/>
      <dgm:spPr/>
      <dgm:t>
        <a:bodyPr/>
        <a:lstStyle/>
        <a:p>
          <a:endParaRPr lang="th-TH" sz="28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2399222-D2A3-42AF-9FA2-96100D56787D}">
      <dgm:prSet phldrT="[ข้อความ]" custT="1"/>
      <dgm:spPr/>
      <dgm:t>
        <a:bodyPr/>
        <a:lstStyle/>
        <a:p>
          <a:r>
            <a:rPr lang="th-TH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คุ้มค่า</a:t>
          </a:r>
          <a:endParaRPr lang="th-TH" sz="3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CFAD88C9-0FBC-44DE-8FA1-A56D9E68834D}" type="parTrans" cxnId="{1AEE0FD0-078E-4874-89A0-486F71E95CB8}">
      <dgm:prSet/>
      <dgm:spPr/>
      <dgm:t>
        <a:bodyPr/>
        <a:lstStyle/>
        <a:p>
          <a:endParaRPr lang="th-TH" sz="28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DB527EA-671C-4E1B-9035-9BCB66EE6FF8}" type="sibTrans" cxnId="{1AEE0FD0-078E-4874-89A0-486F71E95CB8}">
      <dgm:prSet/>
      <dgm:spPr/>
      <dgm:t>
        <a:bodyPr/>
        <a:lstStyle/>
        <a:p>
          <a:endParaRPr lang="th-TH" sz="28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A4E7182-E511-461B-9E20-C3055A472D39}">
      <dgm:prSet phldrT="[ข้อความ]" custT="1"/>
      <dgm:spPr/>
      <dgm:t>
        <a:bodyPr/>
        <a:lstStyle/>
        <a:p>
          <a:r>
            <a:rPr lang="th-TH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ประสิทธิภาพและประสิทธิผล</a:t>
          </a:r>
          <a:endParaRPr lang="th-TH" sz="3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598F9FB4-5B63-4705-A891-C89982EAED25}" type="parTrans" cxnId="{F516599B-640B-4E5A-BCCC-9478C16EF9B8}">
      <dgm:prSet/>
      <dgm:spPr/>
      <dgm:t>
        <a:bodyPr/>
        <a:lstStyle/>
        <a:p>
          <a:endParaRPr lang="th-TH" sz="28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FB2A6D8-45F7-46DC-A0B1-378431DF1908}" type="sibTrans" cxnId="{F516599B-640B-4E5A-BCCC-9478C16EF9B8}">
      <dgm:prSet/>
      <dgm:spPr/>
      <dgm:t>
        <a:bodyPr/>
        <a:lstStyle/>
        <a:p>
          <a:endParaRPr lang="th-TH" sz="28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8C6E01E-7896-449C-BD58-2934FFE6D397}" type="pres">
      <dgm:prSet presAssocID="{3BE930D8-2C47-4427-9871-86E26753ECD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C301AFBC-7C09-4AA6-8685-D05A3F883FF8}" type="pres">
      <dgm:prSet presAssocID="{3BE930D8-2C47-4427-9871-86E26753ECD5}" presName="wedge1" presStyleLbl="node1" presStyleIdx="0" presStyleCnt="4" custLinFactNeighborX="-4177" custLinFactNeighborY="4089"/>
      <dgm:spPr/>
      <dgm:t>
        <a:bodyPr/>
        <a:lstStyle/>
        <a:p>
          <a:endParaRPr lang="th-TH"/>
        </a:p>
      </dgm:t>
    </dgm:pt>
    <dgm:pt modelId="{2A61FF0D-4972-4E6B-BDA0-B5EBD5FB2978}" type="pres">
      <dgm:prSet presAssocID="{3BE930D8-2C47-4427-9871-86E26753ECD5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29D299F-2F18-4038-9BDC-12913C9DACE4}" type="pres">
      <dgm:prSet presAssocID="{3BE930D8-2C47-4427-9871-86E26753ECD5}" presName="wedge2" presStyleLbl="node1" presStyleIdx="1" presStyleCnt="4"/>
      <dgm:spPr/>
      <dgm:t>
        <a:bodyPr/>
        <a:lstStyle/>
        <a:p>
          <a:endParaRPr lang="th-TH"/>
        </a:p>
      </dgm:t>
    </dgm:pt>
    <dgm:pt modelId="{F1DFA169-4685-4577-8259-11F53AC5978B}" type="pres">
      <dgm:prSet presAssocID="{3BE930D8-2C47-4427-9871-86E26753ECD5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6329F90-F2A0-476B-BF59-ED81FAB14B15}" type="pres">
      <dgm:prSet presAssocID="{3BE930D8-2C47-4427-9871-86E26753ECD5}" presName="wedge3" presStyleLbl="node1" presStyleIdx="2" presStyleCnt="4"/>
      <dgm:spPr/>
      <dgm:t>
        <a:bodyPr/>
        <a:lstStyle/>
        <a:p>
          <a:endParaRPr lang="th-TH"/>
        </a:p>
      </dgm:t>
    </dgm:pt>
    <dgm:pt modelId="{32870DED-7944-4950-8B6F-6F0365E957CB}" type="pres">
      <dgm:prSet presAssocID="{3BE930D8-2C47-4427-9871-86E26753ECD5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3A2A4C3-DF5D-4FED-ADE7-C616DD53A210}" type="pres">
      <dgm:prSet presAssocID="{3BE930D8-2C47-4427-9871-86E26753ECD5}" presName="wedge4" presStyleLbl="node1" presStyleIdx="3" presStyleCnt="4" custLinFactNeighborY="-228"/>
      <dgm:spPr/>
      <dgm:t>
        <a:bodyPr/>
        <a:lstStyle/>
        <a:p>
          <a:endParaRPr lang="th-TH"/>
        </a:p>
      </dgm:t>
    </dgm:pt>
    <dgm:pt modelId="{06B63898-46C7-4AB8-A332-D410D451B9BD}" type="pres">
      <dgm:prSet presAssocID="{3BE930D8-2C47-4427-9871-86E26753ECD5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763E0811-6141-4B47-B4EE-68BCC27E4CF7}" type="presOf" srcId="{DA4E7182-E511-461B-9E20-C3055A472D39}" destId="{C29D299F-2F18-4038-9BDC-12913C9DACE4}" srcOrd="0" destOrd="0" presId="urn:microsoft.com/office/officeart/2005/8/layout/chart3"/>
    <dgm:cxn modelId="{791B1DBB-AB86-4337-976F-DB80DBC07D9C}" type="presOf" srcId="{DA4E7182-E511-461B-9E20-C3055A472D39}" destId="{F1DFA169-4685-4577-8259-11F53AC5978B}" srcOrd="1" destOrd="0" presId="urn:microsoft.com/office/officeart/2005/8/layout/chart3"/>
    <dgm:cxn modelId="{B2594879-C669-4821-9B0F-09453AAF98D2}" srcId="{3BE930D8-2C47-4427-9871-86E26753ECD5}" destId="{85369B04-5CC0-4228-95D1-F196A5600A7D}" srcOrd="0" destOrd="0" parTransId="{2B54C0A8-4812-4F09-8F13-5A9650A63D8D}" sibTransId="{6DED50F2-5777-46C0-A967-235998117876}"/>
    <dgm:cxn modelId="{131925AD-A894-44C2-A277-524523204AF6}" type="presOf" srcId="{02399222-D2A3-42AF-9FA2-96100D56787D}" destId="{06B63898-46C7-4AB8-A332-D410D451B9BD}" srcOrd="1" destOrd="0" presId="urn:microsoft.com/office/officeart/2005/8/layout/chart3"/>
    <dgm:cxn modelId="{03AF007D-9678-4985-99E1-BD9C94540E51}" type="presOf" srcId="{85369B04-5CC0-4228-95D1-F196A5600A7D}" destId="{C301AFBC-7C09-4AA6-8685-D05A3F883FF8}" srcOrd="0" destOrd="0" presId="urn:microsoft.com/office/officeart/2005/8/layout/chart3"/>
    <dgm:cxn modelId="{57C63F80-D4A7-4FE8-A1D1-317F074546A4}" type="presOf" srcId="{8E1F53CB-FE7A-47F8-BA02-DDCB5BDA73FC}" destId="{32870DED-7944-4950-8B6F-6F0365E957CB}" srcOrd="1" destOrd="0" presId="urn:microsoft.com/office/officeart/2005/8/layout/chart3"/>
    <dgm:cxn modelId="{FEE2E720-55D2-4D0C-85B4-F225B9845232}" type="presOf" srcId="{02399222-D2A3-42AF-9FA2-96100D56787D}" destId="{83A2A4C3-DF5D-4FED-ADE7-C616DD53A210}" srcOrd="0" destOrd="0" presId="urn:microsoft.com/office/officeart/2005/8/layout/chart3"/>
    <dgm:cxn modelId="{F293F063-3E43-4121-A1F2-1B58887AFBB0}" type="presOf" srcId="{85369B04-5CC0-4228-95D1-F196A5600A7D}" destId="{2A61FF0D-4972-4E6B-BDA0-B5EBD5FB2978}" srcOrd="1" destOrd="0" presId="urn:microsoft.com/office/officeart/2005/8/layout/chart3"/>
    <dgm:cxn modelId="{1AEE0FD0-078E-4874-89A0-486F71E95CB8}" srcId="{3BE930D8-2C47-4427-9871-86E26753ECD5}" destId="{02399222-D2A3-42AF-9FA2-96100D56787D}" srcOrd="3" destOrd="0" parTransId="{CFAD88C9-0FBC-44DE-8FA1-A56D9E68834D}" sibTransId="{7DB527EA-671C-4E1B-9035-9BCB66EE6FF8}"/>
    <dgm:cxn modelId="{FB449D3C-63F1-42DB-A9CD-ACF471BB08A8}" srcId="{3BE930D8-2C47-4427-9871-86E26753ECD5}" destId="{8E1F53CB-FE7A-47F8-BA02-DDCB5BDA73FC}" srcOrd="2" destOrd="0" parTransId="{92CFAA21-BCC7-47E0-B992-E5181DBA434B}" sibTransId="{9876A1D0-2983-4D24-A5A1-04718FDDD190}"/>
    <dgm:cxn modelId="{95D38971-1FD6-4181-8384-98CD768B84BF}" type="presOf" srcId="{8E1F53CB-FE7A-47F8-BA02-DDCB5BDA73FC}" destId="{A6329F90-F2A0-476B-BF59-ED81FAB14B15}" srcOrd="0" destOrd="0" presId="urn:microsoft.com/office/officeart/2005/8/layout/chart3"/>
    <dgm:cxn modelId="{F516599B-640B-4E5A-BCCC-9478C16EF9B8}" srcId="{3BE930D8-2C47-4427-9871-86E26753ECD5}" destId="{DA4E7182-E511-461B-9E20-C3055A472D39}" srcOrd="1" destOrd="0" parTransId="{598F9FB4-5B63-4705-A891-C89982EAED25}" sibTransId="{4FB2A6D8-45F7-46DC-A0B1-378431DF1908}"/>
    <dgm:cxn modelId="{59A4F733-C6E0-48AA-B2EC-CDDEB75BF5EC}" type="presOf" srcId="{3BE930D8-2C47-4427-9871-86E26753ECD5}" destId="{78C6E01E-7896-449C-BD58-2934FFE6D397}" srcOrd="0" destOrd="0" presId="urn:microsoft.com/office/officeart/2005/8/layout/chart3"/>
    <dgm:cxn modelId="{95CCD2AC-14AD-4F10-81B1-9CDDD0576C27}" type="presParOf" srcId="{78C6E01E-7896-449C-BD58-2934FFE6D397}" destId="{C301AFBC-7C09-4AA6-8685-D05A3F883FF8}" srcOrd="0" destOrd="0" presId="urn:microsoft.com/office/officeart/2005/8/layout/chart3"/>
    <dgm:cxn modelId="{EB7D7276-C126-4372-B3B8-8F03A295CDDA}" type="presParOf" srcId="{78C6E01E-7896-449C-BD58-2934FFE6D397}" destId="{2A61FF0D-4972-4E6B-BDA0-B5EBD5FB2978}" srcOrd="1" destOrd="0" presId="urn:microsoft.com/office/officeart/2005/8/layout/chart3"/>
    <dgm:cxn modelId="{B44E59AC-220F-47EE-BD91-FF3664287457}" type="presParOf" srcId="{78C6E01E-7896-449C-BD58-2934FFE6D397}" destId="{C29D299F-2F18-4038-9BDC-12913C9DACE4}" srcOrd="2" destOrd="0" presId="urn:microsoft.com/office/officeart/2005/8/layout/chart3"/>
    <dgm:cxn modelId="{75D2995D-7331-4F36-A65F-33D807212372}" type="presParOf" srcId="{78C6E01E-7896-449C-BD58-2934FFE6D397}" destId="{F1DFA169-4685-4577-8259-11F53AC5978B}" srcOrd="3" destOrd="0" presId="urn:microsoft.com/office/officeart/2005/8/layout/chart3"/>
    <dgm:cxn modelId="{EF2B2E38-861B-4FC6-9C44-FE3E13503C39}" type="presParOf" srcId="{78C6E01E-7896-449C-BD58-2934FFE6D397}" destId="{A6329F90-F2A0-476B-BF59-ED81FAB14B15}" srcOrd="4" destOrd="0" presId="urn:microsoft.com/office/officeart/2005/8/layout/chart3"/>
    <dgm:cxn modelId="{F3CCF08B-94D1-435B-AAE0-9E9A3276BE5B}" type="presParOf" srcId="{78C6E01E-7896-449C-BD58-2934FFE6D397}" destId="{32870DED-7944-4950-8B6F-6F0365E957CB}" srcOrd="5" destOrd="0" presId="urn:microsoft.com/office/officeart/2005/8/layout/chart3"/>
    <dgm:cxn modelId="{E6F0A86D-206B-4CCF-ACEA-E960E59AC580}" type="presParOf" srcId="{78C6E01E-7896-449C-BD58-2934FFE6D397}" destId="{83A2A4C3-DF5D-4FED-ADE7-C616DD53A210}" srcOrd="6" destOrd="0" presId="urn:microsoft.com/office/officeart/2005/8/layout/chart3"/>
    <dgm:cxn modelId="{2CC57EEA-DC60-4449-BB48-1153FA70F5A4}" type="presParOf" srcId="{78C6E01E-7896-449C-BD58-2934FFE6D397}" destId="{06B63898-46C7-4AB8-A332-D410D451B9BD}" srcOrd="7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40119E5-1317-4B21-9A87-63ECA0601F62}" type="doc">
      <dgm:prSet loTypeId="urn:microsoft.com/office/officeart/2005/8/layout/matrix1" loCatId="matrix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07E0ACE6-94EF-43FC-B2B3-FE9C59D34B16}">
      <dgm:prSet phldrT="[Text]" custT="1"/>
      <dgm:spPr>
        <a:solidFill>
          <a:srgbClr val="C00000"/>
        </a:solidFill>
      </dgm:spPr>
      <dgm:t>
        <a:bodyPr/>
        <a:lstStyle/>
        <a:p>
          <a:r>
            <a:rPr lang="th-TH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ยกเว้น</a:t>
          </a:r>
          <a:endParaRPr lang="th-TH" sz="4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EF74432E-F109-429A-B1E4-827823EE3ACE}" type="parTrans" cxnId="{85C843A3-98E5-4F21-B589-9243BEFE4957}">
      <dgm:prSet/>
      <dgm:spPr/>
      <dgm:t>
        <a:bodyPr/>
        <a:lstStyle/>
        <a:p>
          <a:endParaRPr lang="th-TH" b="1"/>
        </a:p>
      </dgm:t>
    </dgm:pt>
    <dgm:pt modelId="{8CA7CA0B-F84B-4164-A642-828399EF3692}" type="sibTrans" cxnId="{85C843A3-98E5-4F21-B589-9243BEFE4957}">
      <dgm:prSet/>
      <dgm:spPr/>
      <dgm:t>
        <a:bodyPr/>
        <a:lstStyle/>
        <a:p>
          <a:endParaRPr lang="th-TH" b="1"/>
        </a:p>
      </dgm:t>
    </dgm:pt>
    <dgm:pt modelId="{11C13200-A98D-42B7-82E5-B0B6EF176432}">
      <dgm:prSet phldrT="[Text]" custT="1"/>
      <dgm:spPr/>
      <dgm:t>
        <a:bodyPr/>
        <a:lstStyle/>
        <a:p>
          <a:pPr algn="thaiDist"/>
          <a:r>
            <a:rPr lang="th-TH" altLang="th-TH" sz="25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1. กรณีเร่งด่วนหรือ ใช้ในราชการลับ</a:t>
          </a:r>
          <a:endParaRPr lang="th-TH" sz="25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1357D55C-E3BE-451A-8D41-EB057A550AC8}" type="parTrans" cxnId="{4EC218CC-7532-4722-9F31-0A5031A6C918}">
      <dgm:prSet/>
      <dgm:spPr/>
      <dgm:t>
        <a:bodyPr/>
        <a:lstStyle/>
        <a:p>
          <a:endParaRPr lang="th-TH" b="1"/>
        </a:p>
      </dgm:t>
    </dgm:pt>
    <dgm:pt modelId="{0C5654A9-B449-46EE-A952-5C75FD51F73F}" type="sibTrans" cxnId="{4EC218CC-7532-4722-9F31-0A5031A6C918}">
      <dgm:prSet/>
      <dgm:spPr/>
      <dgm:t>
        <a:bodyPr/>
        <a:lstStyle/>
        <a:p>
          <a:endParaRPr lang="th-TH" b="1"/>
        </a:p>
      </dgm:t>
    </dgm:pt>
    <dgm:pt modelId="{98602DE0-8228-4714-B075-74B69BE838D7}">
      <dgm:prSet phldrT="[Text]" custT="1"/>
      <dgm:spPr/>
      <dgm:t>
        <a:bodyPr/>
        <a:lstStyle/>
        <a:p>
          <a:pPr algn="thaiDist"/>
          <a:r>
            <a:rPr lang="th-TH" altLang="th-TH" sz="26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2. กรณีที่มีวงเงินตามที่กำหนดหรือมีความจำเป็นฉุกเฉิน หรือที่จะขายทอดตลาด</a:t>
          </a:r>
          <a:endParaRPr lang="th-TH" sz="26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EC05C2CC-D0CB-4CCD-9BB1-D73B4FFE63C4}" type="parTrans" cxnId="{E91DA79A-9A0F-4EE2-93BA-B178D82ADBCF}">
      <dgm:prSet/>
      <dgm:spPr/>
      <dgm:t>
        <a:bodyPr/>
        <a:lstStyle/>
        <a:p>
          <a:endParaRPr lang="th-TH" b="1"/>
        </a:p>
      </dgm:t>
    </dgm:pt>
    <dgm:pt modelId="{C89CF111-3ACF-4D72-8159-A419E0ACEA81}" type="sibTrans" cxnId="{E91DA79A-9A0F-4EE2-93BA-B178D82ADBCF}">
      <dgm:prSet/>
      <dgm:spPr/>
      <dgm:t>
        <a:bodyPr/>
        <a:lstStyle/>
        <a:p>
          <a:endParaRPr lang="th-TH" b="1"/>
        </a:p>
      </dgm:t>
    </dgm:pt>
    <dgm:pt modelId="{C6D0A289-F96E-4981-B9FD-FFBEA69113C3}">
      <dgm:prSet phldrT="[Text]" custT="1"/>
      <dgm:spPr/>
      <dgm:t>
        <a:bodyPr/>
        <a:lstStyle/>
        <a:p>
          <a:r>
            <a:rPr lang="th-TH" altLang="th-TH" sz="26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3. การจ้างที่ปรึกษาที่มีวงเงินค่าจ้างตามกำหนดหรือเกี่ยวกับความมั่นคงของชาติ</a:t>
          </a:r>
          <a:endParaRPr lang="th-TH" sz="26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E2566333-5603-4A08-917D-7DF0AD9D62CC}" type="parTrans" cxnId="{8AF898EE-E505-4869-8CD1-48634E3996FC}">
      <dgm:prSet/>
      <dgm:spPr/>
      <dgm:t>
        <a:bodyPr/>
        <a:lstStyle/>
        <a:p>
          <a:endParaRPr lang="th-TH" b="1"/>
        </a:p>
      </dgm:t>
    </dgm:pt>
    <dgm:pt modelId="{132BCCE9-CD67-44D3-B2EE-23B93BFAAF6E}" type="sibTrans" cxnId="{8AF898EE-E505-4869-8CD1-48634E3996FC}">
      <dgm:prSet/>
      <dgm:spPr/>
      <dgm:t>
        <a:bodyPr/>
        <a:lstStyle/>
        <a:p>
          <a:endParaRPr lang="th-TH" b="1"/>
        </a:p>
      </dgm:t>
    </dgm:pt>
    <dgm:pt modelId="{91219946-9041-42C0-9602-18DF45C680FD}">
      <dgm:prSet phldrT="[Text]" custT="1"/>
      <dgm:spPr/>
      <dgm:t>
        <a:bodyPr/>
        <a:lstStyle/>
        <a:p>
          <a:r>
            <a:rPr lang="th-TH" altLang="th-TH" sz="26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4. กรณีงานจ้างออกแบบหรือควบคุมงานก่อสร้างที่เร่งด่วนหรือเกี่ยวกับความมั่นคงของชาติ</a:t>
          </a:r>
          <a:endParaRPr lang="th-TH" sz="26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45684C54-8BEB-4B4E-838F-99082757A22D}" type="parTrans" cxnId="{D90466B4-08E4-499E-9858-604EE605F8FC}">
      <dgm:prSet/>
      <dgm:spPr/>
      <dgm:t>
        <a:bodyPr/>
        <a:lstStyle/>
        <a:p>
          <a:endParaRPr lang="th-TH" b="1"/>
        </a:p>
      </dgm:t>
    </dgm:pt>
    <dgm:pt modelId="{A3F3E400-C824-4D0C-8F4D-7328F7714CEA}" type="sibTrans" cxnId="{D90466B4-08E4-499E-9858-604EE605F8FC}">
      <dgm:prSet/>
      <dgm:spPr/>
      <dgm:t>
        <a:bodyPr/>
        <a:lstStyle/>
        <a:p>
          <a:endParaRPr lang="th-TH" b="1"/>
        </a:p>
      </dgm:t>
    </dgm:pt>
    <dgm:pt modelId="{14E67BDD-BFFA-4CAE-8F39-CEDF8880F6F3}" type="pres">
      <dgm:prSet presAssocID="{540119E5-1317-4B21-9A87-63ECA0601F6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B92A748E-FE72-440E-B802-5573B7C59C62}" type="pres">
      <dgm:prSet presAssocID="{540119E5-1317-4B21-9A87-63ECA0601F62}" presName="matrix" presStyleCnt="0"/>
      <dgm:spPr/>
    </dgm:pt>
    <dgm:pt modelId="{1BA11581-A8E3-4151-B95F-EC28D29E79FF}" type="pres">
      <dgm:prSet presAssocID="{540119E5-1317-4B21-9A87-63ECA0601F62}" presName="tile1" presStyleLbl="node1" presStyleIdx="0" presStyleCnt="4"/>
      <dgm:spPr/>
      <dgm:t>
        <a:bodyPr/>
        <a:lstStyle/>
        <a:p>
          <a:endParaRPr lang="th-TH"/>
        </a:p>
      </dgm:t>
    </dgm:pt>
    <dgm:pt modelId="{C4F8CA2B-3456-4170-A570-D3BB40426BD1}" type="pres">
      <dgm:prSet presAssocID="{540119E5-1317-4B21-9A87-63ECA0601F6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C741EF4-AB31-4A3F-9DB6-CA0270695368}" type="pres">
      <dgm:prSet presAssocID="{540119E5-1317-4B21-9A87-63ECA0601F62}" presName="tile2" presStyleLbl="node1" presStyleIdx="1" presStyleCnt="4"/>
      <dgm:spPr/>
      <dgm:t>
        <a:bodyPr/>
        <a:lstStyle/>
        <a:p>
          <a:endParaRPr lang="th-TH"/>
        </a:p>
      </dgm:t>
    </dgm:pt>
    <dgm:pt modelId="{37ABDF33-510A-4916-9B13-C0115B42B9A3}" type="pres">
      <dgm:prSet presAssocID="{540119E5-1317-4B21-9A87-63ECA0601F6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AEFEE7A-BFBD-4C47-AFE6-78314C6F8180}" type="pres">
      <dgm:prSet presAssocID="{540119E5-1317-4B21-9A87-63ECA0601F62}" presName="tile3" presStyleLbl="node1" presStyleIdx="2" presStyleCnt="4"/>
      <dgm:spPr/>
      <dgm:t>
        <a:bodyPr/>
        <a:lstStyle/>
        <a:p>
          <a:endParaRPr lang="th-TH"/>
        </a:p>
      </dgm:t>
    </dgm:pt>
    <dgm:pt modelId="{BE5B7A0C-4C8A-4FA5-B2C6-0A99B722D297}" type="pres">
      <dgm:prSet presAssocID="{540119E5-1317-4B21-9A87-63ECA0601F6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9673011-BB23-49ED-97BB-F949C2DC7D48}" type="pres">
      <dgm:prSet presAssocID="{540119E5-1317-4B21-9A87-63ECA0601F62}" presName="tile4" presStyleLbl="node1" presStyleIdx="3" presStyleCnt="4"/>
      <dgm:spPr/>
      <dgm:t>
        <a:bodyPr/>
        <a:lstStyle/>
        <a:p>
          <a:endParaRPr lang="th-TH"/>
        </a:p>
      </dgm:t>
    </dgm:pt>
    <dgm:pt modelId="{C66F1381-0422-462D-9C3B-2879B36B35F3}" type="pres">
      <dgm:prSet presAssocID="{540119E5-1317-4B21-9A87-63ECA0601F6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6C5352C-2714-4D7B-B264-8782D0AE072C}" type="pres">
      <dgm:prSet presAssocID="{540119E5-1317-4B21-9A87-63ECA0601F62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th-TH"/>
        </a:p>
      </dgm:t>
    </dgm:pt>
  </dgm:ptLst>
  <dgm:cxnLst>
    <dgm:cxn modelId="{49E08A8C-7430-4C46-B25A-6B754FB2B8F3}" type="presOf" srcId="{91219946-9041-42C0-9602-18DF45C680FD}" destId="{C66F1381-0422-462D-9C3B-2879B36B35F3}" srcOrd="1" destOrd="0" presId="urn:microsoft.com/office/officeart/2005/8/layout/matrix1"/>
    <dgm:cxn modelId="{400F556F-0D54-4DBC-85CD-6690D27E4099}" type="presOf" srcId="{98602DE0-8228-4714-B075-74B69BE838D7}" destId="{8C741EF4-AB31-4A3F-9DB6-CA0270695368}" srcOrd="0" destOrd="0" presId="urn:microsoft.com/office/officeart/2005/8/layout/matrix1"/>
    <dgm:cxn modelId="{E91DA79A-9A0F-4EE2-93BA-B178D82ADBCF}" srcId="{07E0ACE6-94EF-43FC-B2B3-FE9C59D34B16}" destId="{98602DE0-8228-4714-B075-74B69BE838D7}" srcOrd="1" destOrd="0" parTransId="{EC05C2CC-D0CB-4CCD-9BB1-D73B4FFE63C4}" sibTransId="{C89CF111-3ACF-4D72-8159-A419E0ACEA81}"/>
    <dgm:cxn modelId="{4EC218CC-7532-4722-9F31-0A5031A6C918}" srcId="{07E0ACE6-94EF-43FC-B2B3-FE9C59D34B16}" destId="{11C13200-A98D-42B7-82E5-B0B6EF176432}" srcOrd="0" destOrd="0" parTransId="{1357D55C-E3BE-451A-8D41-EB057A550AC8}" sibTransId="{0C5654A9-B449-46EE-A952-5C75FD51F73F}"/>
    <dgm:cxn modelId="{486A2BF6-52CB-4D08-9D90-0CC36E689B2D}" type="presOf" srcId="{C6D0A289-F96E-4981-B9FD-FFBEA69113C3}" destId="{5AEFEE7A-BFBD-4C47-AFE6-78314C6F8180}" srcOrd="0" destOrd="0" presId="urn:microsoft.com/office/officeart/2005/8/layout/matrix1"/>
    <dgm:cxn modelId="{A163310B-BCB7-4BD0-8610-DB6EA2ECF96C}" type="presOf" srcId="{91219946-9041-42C0-9602-18DF45C680FD}" destId="{89673011-BB23-49ED-97BB-F949C2DC7D48}" srcOrd="0" destOrd="0" presId="urn:microsoft.com/office/officeart/2005/8/layout/matrix1"/>
    <dgm:cxn modelId="{9E6F8B21-DAE1-43C8-832A-7965ACAD2A0D}" type="presOf" srcId="{540119E5-1317-4B21-9A87-63ECA0601F62}" destId="{14E67BDD-BFFA-4CAE-8F39-CEDF8880F6F3}" srcOrd="0" destOrd="0" presId="urn:microsoft.com/office/officeart/2005/8/layout/matrix1"/>
    <dgm:cxn modelId="{6ECF60D4-B476-45F0-B446-F9CB2EBD92EC}" type="presOf" srcId="{11C13200-A98D-42B7-82E5-B0B6EF176432}" destId="{1BA11581-A8E3-4151-B95F-EC28D29E79FF}" srcOrd="0" destOrd="0" presId="urn:microsoft.com/office/officeart/2005/8/layout/matrix1"/>
    <dgm:cxn modelId="{D90466B4-08E4-499E-9858-604EE605F8FC}" srcId="{07E0ACE6-94EF-43FC-B2B3-FE9C59D34B16}" destId="{91219946-9041-42C0-9602-18DF45C680FD}" srcOrd="3" destOrd="0" parTransId="{45684C54-8BEB-4B4E-838F-99082757A22D}" sibTransId="{A3F3E400-C824-4D0C-8F4D-7328F7714CEA}"/>
    <dgm:cxn modelId="{5009100C-B9EF-4F84-92BF-B2B483D4EC28}" type="presOf" srcId="{07E0ACE6-94EF-43FC-B2B3-FE9C59D34B16}" destId="{36C5352C-2714-4D7B-B264-8782D0AE072C}" srcOrd="0" destOrd="0" presId="urn:microsoft.com/office/officeart/2005/8/layout/matrix1"/>
    <dgm:cxn modelId="{85C843A3-98E5-4F21-B589-9243BEFE4957}" srcId="{540119E5-1317-4B21-9A87-63ECA0601F62}" destId="{07E0ACE6-94EF-43FC-B2B3-FE9C59D34B16}" srcOrd="0" destOrd="0" parTransId="{EF74432E-F109-429A-B1E4-827823EE3ACE}" sibTransId="{8CA7CA0B-F84B-4164-A642-828399EF3692}"/>
    <dgm:cxn modelId="{1B1A204C-84DA-47FD-A801-C001666576F4}" type="presOf" srcId="{C6D0A289-F96E-4981-B9FD-FFBEA69113C3}" destId="{BE5B7A0C-4C8A-4FA5-B2C6-0A99B722D297}" srcOrd="1" destOrd="0" presId="urn:microsoft.com/office/officeart/2005/8/layout/matrix1"/>
    <dgm:cxn modelId="{86E885E3-17AC-4FF9-A4B9-DC75E9362564}" type="presOf" srcId="{98602DE0-8228-4714-B075-74B69BE838D7}" destId="{37ABDF33-510A-4916-9B13-C0115B42B9A3}" srcOrd="1" destOrd="0" presId="urn:microsoft.com/office/officeart/2005/8/layout/matrix1"/>
    <dgm:cxn modelId="{8AF898EE-E505-4869-8CD1-48634E3996FC}" srcId="{07E0ACE6-94EF-43FC-B2B3-FE9C59D34B16}" destId="{C6D0A289-F96E-4981-B9FD-FFBEA69113C3}" srcOrd="2" destOrd="0" parTransId="{E2566333-5603-4A08-917D-7DF0AD9D62CC}" sibTransId="{132BCCE9-CD67-44D3-B2EE-23B93BFAAF6E}"/>
    <dgm:cxn modelId="{2C6DD9DB-3665-49E4-9C72-FFE7A3FF3ED0}" type="presOf" srcId="{11C13200-A98D-42B7-82E5-B0B6EF176432}" destId="{C4F8CA2B-3456-4170-A570-D3BB40426BD1}" srcOrd="1" destOrd="0" presId="urn:microsoft.com/office/officeart/2005/8/layout/matrix1"/>
    <dgm:cxn modelId="{DE919D9D-0AEB-4F09-9ED8-490FB6554621}" type="presParOf" srcId="{14E67BDD-BFFA-4CAE-8F39-CEDF8880F6F3}" destId="{B92A748E-FE72-440E-B802-5573B7C59C62}" srcOrd="0" destOrd="0" presId="urn:microsoft.com/office/officeart/2005/8/layout/matrix1"/>
    <dgm:cxn modelId="{AAEECD5D-45E3-472E-88CF-C0F4957251CC}" type="presParOf" srcId="{B92A748E-FE72-440E-B802-5573B7C59C62}" destId="{1BA11581-A8E3-4151-B95F-EC28D29E79FF}" srcOrd="0" destOrd="0" presId="urn:microsoft.com/office/officeart/2005/8/layout/matrix1"/>
    <dgm:cxn modelId="{BB3A90FB-0317-4C89-94A3-1CE80378F55D}" type="presParOf" srcId="{B92A748E-FE72-440E-B802-5573B7C59C62}" destId="{C4F8CA2B-3456-4170-A570-D3BB40426BD1}" srcOrd="1" destOrd="0" presId="urn:microsoft.com/office/officeart/2005/8/layout/matrix1"/>
    <dgm:cxn modelId="{1257419B-A775-45B8-9426-C5A4CD3DB69F}" type="presParOf" srcId="{B92A748E-FE72-440E-B802-5573B7C59C62}" destId="{8C741EF4-AB31-4A3F-9DB6-CA0270695368}" srcOrd="2" destOrd="0" presId="urn:microsoft.com/office/officeart/2005/8/layout/matrix1"/>
    <dgm:cxn modelId="{E0CD4BCC-70E6-4F84-9017-26E2BF4D543C}" type="presParOf" srcId="{B92A748E-FE72-440E-B802-5573B7C59C62}" destId="{37ABDF33-510A-4916-9B13-C0115B42B9A3}" srcOrd="3" destOrd="0" presId="urn:microsoft.com/office/officeart/2005/8/layout/matrix1"/>
    <dgm:cxn modelId="{D4B9C551-DBC0-4A7F-81DA-2AE3C75EEF2C}" type="presParOf" srcId="{B92A748E-FE72-440E-B802-5573B7C59C62}" destId="{5AEFEE7A-BFBD-4C47-AFE6-78314C6F8180}" srcOrd="4" destOrd="0" presId="urn:microsoft.com/office/officeart/2005/8/layout/matrix1"/>
    <dgm:cxn modelId="{C4A44DDD-14A9-4A7A-910B-7BC0A398F686}" type="presParOf" srcId="{B92A748E-FE72-440E-B802-5573B7C59C62}" destId="{BE5B7A0C-4C8A-4FA5-B2C6-0A99B722D297}" srcOrd="5" destOrd="0" presId="urn:microsoft.com/office/officeart/2005/8/layout/matrix1"/>
    <dgm:cxn modelId="{B6C4A948-5724-447E-9EAD-8D485BE3E882}" type="presParOf" srcId="{B92A748E-FE72-440E-B802-5573B7C59C62}" destId="{89673011-BB23-49ED-97BB-F949C2DC7D48}" srcOrd="6" destOrd="0" presId="urn:microsoft.com/office/officeart/2005/8/layout/matrix1"/>
    <dgm:cxn modelId="{3B940426-3782-400A-B75C-C12AB66D1C34}" type="presParOf" srcId="{B92A748E-FE72-440E-B802-5573B7C59C62}" destId="{C66F1381-0422-462D-9C3B-2879B36B35F3}" srcOrd="7" destOrd="0" presId="urn:microsoft.com/office/officeart/2005/8/layout/matrix1"/>
    <dgm:cxn modelId="{41193ACC-4CD5-4CDD-9386-972B6F907242}" type="presParOf" srcId="{14E67BDD-BFFA-4CAE-8F39-CEDF8880F6F3}" destId="{36C5352C-2714-4D7B-B264-8782D0AE072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F30EAD1-A17F-4E83-81B7-6B2341A78C62}" type="doc">
      <dgm:prSet loTypeId="urn:microsoft.com/office/officeart/2005/8/layout/pyramid2" loCatId="pyramid" qsTypeId="urn:microsoft.com/office/officeart/2005/8/quickstyle/3d7" qsCatId="3D" csTypeId="urn:microsoft.com/office/officeart/2005/8/colors/colorful1#1" csCatId="colorful" phldr="1"/>
      <dgm:spPr/>
    </dgm:pt>
    <dgm:pt modelId="{D795E802-320C-49F6-95B5-4005BDEEDFC1}">
      <dgm:prSet phldrT="[Text]" custT="1"/>
      <dgm:spPr>
        <a:solidFill>
          <a:schemeClr val="accent1">
            <a:lumMod val="40000"/>
            <a:lumOff val="60000"/>
            <a:alpha val="90000"/>
          </a:schemeClr>
        </a:solidFill>
        <a:effectLst>
          <a:glow rad="1397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th-TH" sz="4000" b="1" baseline="0" dirty="0" smtClean="0">
              <a:solidFill>
                <a:srgbClr val="33C1A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itchFamily="34" charset="-34"/>
              <a:cs typeface="CordiaUPC" pitchFamily="34" charset="-34"/>
            </a:rPr>
            <a:t>หน่วยงานเจ้าของโครงการ</a:t>
          </a:r>
          <a:endParaRPr lang="th-TH" sz="4000" b="1" baseline="0" dirty="0">
            <a:solidFill>
              <a:srgbClr val="33C1AD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350A61-52C2-4D72-BB33-866A25D0943B}" type="parTrans" cxnId="{00A3A865-9635-4324-B96A-1E23F3A3CD1D}">
      <dgm:prSet/>
      <dgm:spPr/>
      <dgm:t>
        <a:bodyPr/>
        <a:lstStyle/>
        <a:p>
          <a:endParaRPr lang="th-TH"/>
        </a:p>
      </dgm:t>
    </dgm:pt>
    <dgm:pt modelId="{49CD13E3-F310-4288-9AC6-7D9E4990CCB0}" type="sibTrans" cxnId="{00A3A865-9635-4324-B96A-1E23F3A3CD1D}">
      <dgm:prSet/>
      <dgm:spPr/>
      <dgm:t>
        <a:bodyPr/>
        <a:lstStyle/>
        <a:p>
          <a:endParaRPr lang="th-TH"/>
        </a:p>
      </dgm:t>
    </dgm:pt>
    <dgm:pt modelId="{1CF9F1B3-C988-447B-99F9-7A7B94C76B4A}">
      <dgm:prSet phldrT="[Text]" custT="1"/>
      <dgm:spPr>
        <a:solidFill>
          <a:schemeClr val="accent1">
            <a:lumMod val="40000"/>
            <a:lumOff val="60000"/>
            <a:alpha val="90000"/>
          </a:schemeClr>
        </a:solidFill>
        <a:effectLst>
          <a:glow rad="1397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th-TH" sz="4000" b="1" dirty="0" smtClean="0">
              <a:solidFill>
                <a:srgbClr val="33C1A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itchFamily="34" charset="-34"/>
              <a:cs typeface="CordiaUPC" pitchFamily="34" charset="-34"/>
            </a:rPr>
            <a:t>ผู้เข้ายื่นข้อเสนอ</a:t>
          </a:r>
          <a:endParaRPr lang="th-TH" sz="4000" dirty="0">
            <a:solidFill>
              <a:srgbClr val="33C1AD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9A4D70-79F5-4A0F-8B74-C9BD31AB8F3A}" type="parTrans" cxnId="{613CA712-BFD5-4E10-8C11-1F1748F6D09B}">
      <dgm:prSet/>
      <dgm:spPr/>
      <dgm:t>
        <a:bodyPr/>
        <a:lstStyle/>
        <a:p>
          <a:endParaRPr lang="th-TH"/>
        </a:p>
      </dgm:t>
    </dgm:pt>
    <dgm:pt modelId="{5BB5AE1A-1372-4118-8E43-3462B27C5D37}" type="sibTrans" cxnId="{613CA712-BFD5-4E10-8C11-1F1748F6D09B}">
      <dgm:prSet/>
      <dgm:spPr/>
      <dgm:t>
        <a:bodyPr/>
        <a:lstStyle/>
        <a:p>
          <a:endParaRPr lang="th-TH"/>
        </a:p>
      </dgm:t>
    </dgm:pt>
    <dgm:pt modelId="{C9720BC8-1AA2-44F6-AF08-417FFEBB5BB9}">
      <dgm:prSet phldrT="[Text]"/>
      <dgm:spPr>
        <a:solidFill>
          <a:schemeClr val="accent1">
            <a:lumMod val="40000"/>
            <a:lumOff val="60000"/>
            <a:alpha val="90000"/>
          </a:schemeClr>
        </a:solidFill>
        <a:effectLst>
          <a:glow rad="1397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th-TH" b="1" dirty="0" smtClean="0">
              <a:solidFill>
                <a:srgbClr val="33C1A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itchFamily="34" charset="-34"/>
              <a:cs typeface="CordiaUPC" pitchFamily="34" charset="-34"/>
            </a:rPr>
            <a:t>ผู้สังเกตการณ์</a:t>
          </a:r>
          <a:endParaRPr lang="th-TH" dirty="0">
            <a:solidFill>
              <a:srgbClr val="33C1AD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938D2F-3F3E-4BC4-8BAF-9ADBCB5465FE}" type="parTrans" cxnId="{FC877797-300E-4A06-B05A-300C314125A3}">
      <dgm:prSet/>
      <dgm:spPr/>
      <dgm:t>
        <a:bodyPr/>
        <a:lstStyle/>
        <a:p>
          <a:endParaRPr lang="th-TH"/>
        </a:p>
      </dgm:t>
    </dgm:pt>
    <dgm:pt modelId="{8E514DC2-F690-4642-8C79-B5A57E34D018}" type="sibTrans" cxnId="{FC877797-300E-4A06-B05A-300C314125A3}">
      <dgm:prSet/>
      <dgm:spPr/>
      <dgm:t>
        <a:bodyPr/>
        <a:lstStyle/>
        <a:p>
          <a:endParaRPr lang="th-TH"/>
        </a:p>
      </dgm:t>
    </dgm:pt>
    <dgm:pt modelId="{E3219DED-9E26-48A6-AA03-CAF0EF55799D}" type="pres">
      <dgm:prSet presAssocID="{FF30EAD1-A17F-4E83-81B7-6B2341A78C62}" presName="compositeShape" presStyleCnt="0">
        <dgm:presLayoutVars>
          <dgm:dir/>
          <dgm:resizeHandles/>
        </dgm:presLayoutVars>
      </dgm:prSet>
      <dgm:spPr/>
    </dgm:pt>
    <dgm:pt modelId="{A7AF16DA-51CD-4803-B588-9E327204AAD0}" type="pres">
      <dgm:prSet presAssocID="{FF30EAD1-A17F-4E83-81B7-6B2341A78C62}" presName="pyramid" presStyleLbl="node1" presStyleIdx="0" presStyleCnt="1" custLinFactNeighborX="-655" custLinFactNeighborY="-20"/>
      <dgm:spPr/>
    </dgm:pt>
    <dgm:pt modelId="{0AC96988-868D-4B66-BB7C-B2FE9B6C396E}" type="pres">
      <dgm:prSet presAssocID="{FF30EAD1-A17F-4E83-81B7-6B2341A78C62}" presName="theList" presStyleCnt="0"/>
      <dgm:spPr/>
    </dgm:pt>
    <dgm:pt modelId="{D743C031-58A0-4E30-9921-CF02DF42E3CA}" type="pres">
      <dgm:prSet presAssocID="{D795E802-320C-49F6-95B5-4005BDEEDFC1}" presName="aNode" presStyleLbl="fgAcc1" presStyleIdx="0" presStyleCnt="3" custLinFactNeighborX="10847" custLinFactNeighborY="1831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3FD74CD-C2CB-40B8-B127-13BCDE74EF25}" type="pres">
      <dgm:prSet presAssocID="{D795E802-320C-49F6-95B5-4005BDEEDFC1}" presName="aSpace" presStyleCnt="0"/>
      <dgm:spPr/>
    </dgm:pt>
    <dgm:pt modelId="{757F1870-247C-4B13-B637-5D026CF8DC2F}" type="pres">
      <dgm:prSet presAssocID="{1CF9F1B3-C988-447B-99F9-7A7B94C76B4A}" presName="aNode" presStyleLbl="fgAcc1" presStyleIdx="1" presStyleCnt="3" custLinFactNeighborX="10847" custLinFactNeighborY="1831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02C5216-EA3B-43CC-8C1C-1FB1E09787D9}" type="pres">
      <dgm:prSet presAssocID="{1CF9F1B3-C988-447B-99F9-7A7B94C76B4A}" presName="aSpace" presStyleCnt="0"/>
      <dgm:spPr/>
    </dgm:pt>
    <dgm:pt modelId="{2A704DC4-1454-45E8-8F49-D23EEA830F5D}" type="pres">
      <dgm:prSet presAssocID="{C9720BC8-1AA2-44F6-AF08-417FFEBB5BB9}" presName="aNode" presStyleLbl="fgAcc1" presStyleIdx="2" presStyleCnt="3" custLinFactNeighborX="10847" custLinFactNeighborY="1831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ECADC69-2021-4588-B4B9-72E130B91492}" type="pres">
      <dgm:prSet presAssocID="{C9720BC8-1AA2-44F6-AF08-417FFEBB5BB9}" presName="aSpace" presStyleCnt="0"/>
      <dgm:spPr/>
    </dgm:pt>
  </dgm:ptLst>
  <dgm:cxnLst>
    <dgm:cxn modelId="{00A3A865-9635-4324-B96A-1E23F3A3CD1D}" srcId="{FF30EAD1-A17F-4E83-81B7-6B2341A78C62}" destId="{D795E802-320C-49F6-95B5-4005BDEEDFC1}" srcOrd="0" destOrd="0" parTransId="{41350A61-52C2-4D72-BB33-866A25D0943B}" sibTransId="{49CD13E3-F310-4288-9AC6-7D9E4990CCB0}"/>
    <dgm:cxn modelId="{FDE85116-5C1D-42C2-9556-FD0004C630A8}" type="presOf" srcId="{D795E802-320C-49F6-95B5-4005BDEEDFC1}" destId="{D743C031-58A0-4E30-9921-CF02DF42E3CA}" srcOrd="0" destOrd="0" presId="urn:microsoft.com/office/officeart/2005/8/layout/pyramid2"/>
    <dgm:cxn modelId="{68F25295-9F6F-4F5F-ABD5-2022FC68BD5D}" type="presOf" srcId="{1CF9F1B3-C988-447B-99F9-7A7B94C76B4A}" destId="{757F1870-247C-4B13-B637-5D026CF8DC2F}" srcOrd="0" destOrd="0" presId="urn:microsoft.com/office/officeart/2005/8/layout/pyramid2"/>
    <dgm:cxn modelId="{613CA712-BFD5-4E10-8C11-1F1748F6D09B}" srcId="{FF30EAD1-A17F-4E83-81B7-6B2341A78C62}" destId="{1CF9F1B3-C988-447B-99F9-7A7B94C76B4A}" srcOrd="1" destOrd="0" parTransId="{169A4D70-79F5-4A0F-8B74-C9BD31AB8F3A}" sibTransId="{5BB5AE1A-1372-4118-8E43-3462B27C5D37}"/>
    <dgm:cxn modelId="{A397AF7E-E20D-4381-8C63-63AFFC8962DB}" type="presOf" srcId="{C9720BC8-1AA2-44F6-AF08-417FFEBB5BB9}" destId="{2A704DC4-1454-45E8-8F49-D23EEA830F5D}" srcOrd="0" destOrd="0" presId="urn:microsoft.com/office/officeart/2005/8/layout/pyramid2"/>
    <dgm:cxn modelId="{FC877797-300E-4A06-B05A-300C314125A3}" srcId="{FF30EAD1-A17F-4E83-81B7-6B2341A78C62}" destId="{C9720BC8-1AA2-44F6-AF08-417FFEBB5BB9}" srcOrd="2" destOrd="0" parTransId="{93938D2F-3F3E-4BC4-8BAF-9ADBCB5465FE}" sibTransId="{8E514DC2-F690-4642-8C79-B5A57E34D018}"/>
    <dgm:cxn modelId="{529D69CE-936F-4E6B-892B-8913DCB00DE6}" type="presOf" srcId="{FF30EAD1-A17F-4E83-81B7-6B2341A78C62}" destId="{E3219DED-9E26-48A6-AA03-CAF0EF55799D}" srcOrd="0" destOrd="0" presId="urn:microsoft.com/office/officeart/2005/8/layout/pyramid2"/>
    <dgm:cxn modelId="{33C52F8A-E6BE-4ECA-A531-1D2652573A5D}" type="presParOf" srcId="{E3219DED-9E26-48A6-AA03-CAF0EF55799D}" destId="{A7AF16DA-51CD-4803-B588-9E327204AAD0}" srcOrd="0" destOrd="0" presId="urn:microsoft.com/office/officeart/2005/8/layout/pyramid2"/>
    <dgm:cxn modelId="{38400ECB-FE37-49B1-A5E6-F82606450723}" type="presParOf" srcId="{E3219DED-9E26-48A6-AA03-CAF0EF55799D}" destId="{0AC96988-868D-4B66-BB7C-B2FE9B6C396E}" srcOrd="1" destOrd="0" presId="urn:microsoft.com/office/officeart/2005/8/layout/pyramid2"/>
    <dgm:cxn modelId="{4AB1C7FD-0DE7-4BA4-9B3C-0DBA56FD2BE5}" type="presParOf" srcId="{0AC96988-868D-4B66-BB7C-B2FE9B6C396E}" destId="{D743C031-58A0-4E30-9921-CF02DF42E3CA}" srcOrd="0" destOrd="0" presId="urn:microsoft.com/office/officeart/2005/8/layout/pyramid2"/>
    <dgm:cxn modelId="{E7D176EB-A4F0-4375-A616-F30ED42E4D69}" type="presParOf" srcId="{0AC96988-868D-4B66-BB7C-B2FE9B6C396E}" destId="{03FD74CD-C2CB-40B8-B127-13BCDE74EF25}" srcOrd="1" destOrd="0" presId="urn:microsoft.com/office/officeart/2005/8/layout/pyramid2"/>
    <dgm:cxn modelId="{CE4D6CEB-4C69-4FC8-9C11-BDCB75B76FC6}" type="presParOf" srcId="{0AC96988-868D-4B66-BB7C-B2FE9B6C396E}" destId="{757F1870-247C-4B13-B637-5D026CF8DC2F}" srcOrd="2" destOrd="0" presId="urn:microsoft.com/office/officeart/2005/8/layout/pyramid2"/>
    <dgm:cxn modelId="{2EEBA878-CF82-44C7-8596-4C10F58F3867}" type="presParOf" srcId="{0AC96988-868D-4B66-BB7C-B2FE9B6C396E}" destId="{502C5216-EA3B-43CC-8C1C-1FB1E09787D9}" srcOrd="3" destOrd="0" presId="urn:microsoft.com/office/officeart/2005/8/layout/pyramid2"/>
    <dgm:cxn modelId="{144645BB-373F-4CDD-BD88-73CCA4B21537}" type="presParOf" srcId="{0AC96988-868D-4B66-BB7C-B2FE9B6C396E}" destId="{2A704DC4-1454-45E8-8F49-D23EEA830F5D}" srcOrd="4" destOrd="0" presId="urn:microsoft.com/office/officeart/2005/8/layout/pyramid2"/>
    <dgm:cxn modelId="{D916DB46-610E-48A1-AB8D-6DE3D9DBC1EA}" type="presParOf" srcId="{0AC96988-868D-4B66-BB7C-B2FE9B6C396E}" destId="{DECADC69-2021-4588-B4B9-72E130B9149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3C9E2AB-A002-4B42-BD06-8EB466A78676}" type="doc">
      <dgm:prSet loTypeId="urn:microsoft.com/office/officeart/2005/8/layout/cycle6" loCatId="cycl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05F9F5F2-7744-4A42-B391-DE6FFABA03AD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th-TH" sz="2000" b="1" dirty="0" smtClean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th-TH" sz="2000" b="1" dirty="0" smtClean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th-TH" sz="2000" b="1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คณะกรรมการนโยบายการจัดซื้อจัดจ้างและการบริหารพัสดุภาครัฐ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th-TH" sz="2000" b="1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(มาตรา 20)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th-TH" sz="2000" b="1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จำนวน 17 – 19 คน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th-TH" sz="2000" b="1" dirty="0" smtClean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  <a:p>
          <a:pPr>
            <a:lnSpc>
              <a:spcPct val="90000"/>
            </a:lnSpc>
            <a:spcAft>
              <a:spcPct val="35000"/>
            </a:spcAft>
          </a:pPr>
          <a:r>
            <a:rPr lang="th-TH" sz="2000" b="1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 </a:t>
          </a:r>
          <a:endParaRPr lang="th-TH" sz="2000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1962C130-1B28-4AD0-B30D-D2B21FF0465C}" type="parTrans" cxnId="{61605A18-256A-4D88-BEA3-7AA66F3913EC}">
      <dgm:prSet/>
      <dgm:spPr/>
      <dgm:t>
        <a:bodyPr/>
        <a:lstStyle/>
        <a:p>
          <a:endParaRPr lang="th-TH"/>
        </a:p>
      </dgm:t>
    </dgm:pt>
    <dgm:pt modelId="{5675DD1B-69C1-4EC5-9BA9-150ADEBDD944}" type="sibTrans" cxnId="{61605A18-256A-4D88-BEA3-7AA66F3913EC}">
      <dgm:prSet/>
      <dgm:spPr/>
      <dgm:t>
        <a:bodyPr/>
        <a:lstStyle/>
        <a:p>
          <a:endParaRPr lang="th-TH"/>
        </a:p>
      </dgm:t>
    </dgm:pt>
    <dgm:pt modelId="{A63803CE-1FC4-4921-BD88-322829542102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2000" b="1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คณะกรรมการวินิจฉัยปัญหาการจัดซื้อ</a:t>
          </a:r>
          <a:br>
            <a:rPr lang="th-TH" sz="2000" b="1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</a:br>
          <a:r>
            <a:rPr lang="th-TH" sz="2000" b="1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จัดจ้างและการบริหารพัสดุภาครัฐ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th-TH" sz="2000" b="1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(มาตรา 27)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th-TH" sz="2000" b="1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จำนวน 15 – 17 คน</a:t>
          </a:r>
          <a:endParaRPr lang="th-TH" sz="2000" b="1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A74B67B2-6750-4EA7-BDA1-FFF74F58AA98}" type="parTrans" cxnId="{CCFB7985-CE37-4DDC-821E-B31F804082DF}">
      <dgm:prSet/>
      <dgm:spPr/>
      <dgm:t>
        <a:bodyPr/>
        <a:lstStyle/>
        <a:p>
          <a:endParaRPr lang="th-TH"/>
        </a:p>
      </dgm:t>
    </dgm:pt>
    <dgm:pt modelId="{40FB0EC0-CB07-454F-A5C4-6924231D058D}" type="sibTrans" cxnId="{CCFB7985-CE37-4DDC-821E-B31F804082DF}">
      <dgm:prSet/>
      <dgm:spPr/>
      <dgm:t>
        <a:bodyPr/>
        <a:lstStyle/>
        <a:p>
          <a:endParaRPr lang="th-TH"/>
        </a:p>
      </dgm:t>
    </dgm:pt>
    <dgm:pt modelId="{E17D760F-C2E4-4958-AC62-E591E70530F3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th-TH" sz="2000" b="1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คณะกรรมการราคากลางและขึ้นทะเบียนผู้ประกอบการ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th-TH" sz="2000" b="1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(มาตรา 32)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th-TH" sz="2000" b="1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จำนวน 20 – 25 คน </a:t>
          </a:r>
          <a:endParaRPr lang="th-TH" sz="2000" b="1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CF24EA71-6ACF-4697-8D59-C9C64026B5F7}" type="parTrans" cxnId="{9018271A-6A80-4F8C-A1C9-BC47EA034A02}">
      <dgm:prSet/>
      <dgm:spPr/>
      <dgm:t>
        <a:bodyPr/>
        <a:lstStyle/>
        <a:p>
          <a:endParaRPr lang="th-TH"/>
        </a:p>
      </dgm:t>
    </dgm:pt>
    <dgm:pt modelId="{EA2F33DB-5D1A-48D7-9BDC-807609BB8D35}" type="sibTrans" cxnId="{9018271A-6A80-4F8C-A1C9-BC47EA034A02}">
      <dgm:prSet/>
      <dgm:spPr/>
      <dgm:t>
        <a:bodyPr/>
        <a:lstStyle/>
        <a:p>
          <a:endParaRPr lang="th-TH"/>
        </a:p>
      </dgm:t>
    </dgm:pt>
    <dgm:pt modelId="{F2E67FDA-9418-4F97-B6B2-3288373C18C7}">
      <dgm:prSet custT="1"/>
      <dgm:spPr>
        <a:solidFill>
          <a:srgbClr val="C9E7D5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2000" b="1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คณะกรรมการความร่วมมือป้องกันการทุจริต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th-TH" sz="2000" b="1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(มาตรา 37)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th-TH" sz="2000" b="1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จำนวน 14 – 16 คน </a:t>
          </a:r>
          <a:endParaRPr lang="th-TH" sz="2000" b="1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6676E623-3BC6-4E4B-9A01-6B94B72E1D2B}" type="parTrans" cxnId="{B3CFFDFA-A5B5-4D15-A920-51A06FA6E40F}">
      <dgm:prSet/>
      <dgm:spPr/>
      <dgm:t>
        <a:bodyPr/>
        <a:lstStyle/>
        <a:p>
          <a:endParaRPr lang="th-TH"/>
        </a:p>
      </dgm:t>
    </dgm:pt>
    <dgm:pt modelId="{DAB1CC59-B0D8-4ADA-96B5-95FCD42F0E44}" type="sibTrans" cxnId="{B3CFFDFA-A5B5-4D15-A920-51A06FA6E40F}">
      <dgm:prSet/>
      <dgm:spPr/>
      <dgm:t>
        <a:bodyPr/>
        <a:lstStyle/>
        <a:p>
          <a:endParaRPr lang="th-TH"/>
        </a:p>
      </dgm:t>
    </dgm:pt>
    <dgm:pt modelId="{F9C13D25-B61A-4D3C-B4B5-249508685980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2000" b="1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คณะกรรมการพิจารณาอุทธรณ์</a:t>
          </a:r>
          <a:br>
            <a:rPr lang="th-TH" sz="2000" b="1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</a:br>
          <a:r>
            <a:rPr lang="th-TH" sz="2000" b="1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และข้อร้องเรียน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th-TH" sz="2000" b="1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(มาตรา 41)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th-TH" sz="2000" b="1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จำนวน 14 – 16 คน</a:t>
          </a:r>
          <a:endParaRPr lang="th-TH" sz="2000" b="1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E785A0AB-E20F-42D0-8A97-2DCE69983A58}" type="parTrans" cxnId="{49DACAA5-6654-4190-AE9C-7C99E3C5EB37}">
      <dgm:prSet/>
      <dgm:spPr/>
      <dgm:t>
        <a:bodyPr/>
        <a:lstStyle/>
        <a:p>
          <a:endParaRPr lang="th-TH"/>
        </a:p>
      </dgm:t>
    </dgm:pt>
    <dgm:pt modelId="{36DDBD86-302C-424F-A266-675EE8E5698E}" type="sibTrans" cxnId="{49DACAA5-6654-4190-AE9C-7C99E3C5EB37}">
      <dgm:prSet/>
      <dgm:spPr/>
      <dgm:t>
        <a:bodyPr/>
        <a:lstStyle/>
        <a:p>
          <a:endParaRPr lang="th-TH"/>
        </a:p>
      </dgm:t>
    </dgm:pt>
    <dgm:pt modelId="{FD479526-EA2C-4970-88B6-611C9D782615}" type="pres">
      <dgm:prSet presAssocID="{93C9E2AB-A002-4B42-BD06-8EB466A7867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7F32B25E-BE85-47D1-93CB-41F65C8096B6}" type="pres">
      <dgm:prSet presAssocID="{05F9F5F2-7744-4A42-B391-DE6FFABA03AD}" presName="node" presStyleLbl="node1" presStyleIdx="0" presStyleCnt="5" custScaleX="148239" custScaleY="13252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0A5B79B-8215-4A33-9E98-4B93409A27EB}" type="pres">
      <dgm:prSet presAssocID="{05F9F5F2-7744-4A42-B391-DE6FFABA03AD}" presName="spNode" presStyleCnt="0"/>
      <dgm:spPr/>
    </dgm:pt>
    <dgm:pt modelId="{5127147D-0333-4700-9FE1-46B8F9E85E51}" type="pres">
      <dgm:prSet presAssocID="{5675DD1B-69C1-4EC5-9BA9-150ADEBDD944}" presName="sibTrans" presStyleLbl="sibTrans1D1" presStyleIdx="0" presStyleCnt="5"/>
      <dgm:spPr/>
      <dgm:t>
        <a:bodyPr/>
        <a:lstStyle/>
        <a:p>
          <a:endParaRPr lang="th-TH"/>
        </a:p>
      </dgm:t>
    </dgm:pt>
    <dgm:pt modelId="{1B9CF64A-0BB0-4F4E-A980-0C355110209D}" type="pres">
      <dgm:prSet presAssocID="{A63803CE-1FC4-4921-BD88-322829542102}" presName="node" presStyleLbl="node1" presStyleIdx="1" presStyleCnt="5" custScaleX="180433" custScaleY="117810" custRadScaleRad="107422" custRadScaleInc="2480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FED843A-B918-4028-BD2F-0DED16219FFF}" type="pres">
      <dgm:prSet presAssocID="{A63803CE-1FC4-4921-BD88-322829542102}" presName="spNode" presStyleCnt="0"/>
      <dgm:spPr/>
    </dgm:pt>
    <dgm:pt modelId="{FF5BDEA3-2AED-475B-9DE9-A0BA86F9E393}" type="pres">
      <dgm:prSet presAssocID="{40FB0EC0-CB07-454F-A5C4-6924231D058D}" presName="sibTrans" presStyleLbl="sibTrans1D1" presStyleIdx="1" presStyleCnt="5"/>
      <dgm:spPr/>
      <dgm:t>
        <a:bodyPr/>
        <a:lstStyle/>
        <a:p>
          <a:endParaRPr lang="th-TH"/>
        </a:p>
      </dgm:t>
    </dgm:pt>
    <dgm:pt modelId="{34722921-1B66-4A30-BD3D-8AB62CD9CAAE}" type="pres">
      <dgm:prSet presAssocID="{E17D760F-C2E4-4958-AC62-E591E70530F3}" presName="node" presStyleLbl="node1" presStyleIdx="2" presStyleCnt="5" custScaleX="185022" custScaleY="120512" custRadScaleRad="113903" custRadScaleInc="-7589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57E8FDF-ACDD-4C35-9B8C-4AC719FCD3FC}" type="pres">
      <dgm:prSet presAssocID="{E17D760F-C2E4-4958-AC62-E591E70530F3}" presName="spNode" presStyleCnt="0"/>
      <dgm:spPr/>
    </dgm:pt>
    <dgm:pt modelId="{5764B6D8-77B7-489D-BA64-A96DAF4527E9}" type="pres">
      <dgm:prSet presAssocID="{EA2F33DB-5D1A-48D7-9BDC-807609BB8D35}" presName="sibTrans" presStyleLbl="sibTrans1D1" presStyleIdx="2" presStyleCnt="5"/>
      <dgm:spPr/>
      <dgm:t>
        <a:bodyPr/>
        <a:lstStyle/>
        <a:p>
          <a:endParaRPr lang="th-TH"/>
        </a:p>
      </dgm:t>
    </dgm:pt>
    <dgm:pt modelId="{20F567B2-9DBD-42E6-A25A-E708A126B8C5}" type="pres">
      <dgm:prSet presAssocID="{F2E67FDA-9418-4F97-B6B2-3288373C18C7}" presName="node" presStyleLbl="node1" presStyleIdx="3" presStyleCnt="5" custScaleX="191254" custScaleY="134858" custRadScaleRad="105875" custRadScaleInc="6531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67DF45F-33E1-47EF-B65B-27547B55B529}" type="pres">
      <dgm:prSet presAssocID="{F2E67FDA-9418-4F97-B6B2-3288373C18C7}" presName="spNode" presStyleCnt="0"/>
      <dgm:spPr/>
    </dgm:pt>
    <dgm:pt modelId="{BCA9ED75-2F4D-464A-B438-3DA38C028AAD}" type="pres">
      <dgm:prSet presAssocID="{DAB1CC59-B0D8-4ADA-96B5-95FCD42F0E44}" presName="sibTrans" presStyleLbl="sibTrans1D1" presStyleIdx="3" presStyleCnt="5"/>
      <dgm:spPr/>
      <dgm:t>
        <a:bodyPr/>
        <a:lstStyle/>
        <a:p>
          <a:endParaRPr lang="th-TH"/>
        </a:p>
      </dgm:t>
    </dgm:pt>
    <dgm:pt modelId="{78F74AC4-D49A-47B9-9B3A-05A6D57F53B6}" type="pres">
      <dgm:prSet presAssocID="{F9C13D25-B61A-4D3C-B4B5-249508685980}" presName="node" presStyleLbl="node1" presStyleIdx="4" presStyleCnt="5" custScaleX="169728" custScaleY="129818" custRadScaleRad="117121" custRadScaleInc="-1281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C1068DD-CC31-4778-B6AF-49776B7AB312}" type="pres">
      <dgm:prSet presAssocID="{F9C13D25-B61A-4D3C-B4B5-249508685980}" presName="spNode" presStyleCnt="0"/>
      <dgm:spPr/>
    </dgm:pt>
    <dgm:pt modelId="{366EA645-8310-4102-B1C6-3DD8991315EB}" type="pres">
      <dgm:prSet presAssocID="{36DDBD86-302C-424F-A266-675EE8E5698E}" presName="sibTrans" presStyleLbl="sibTrans1D1" presStyleIdx="4" presStyleCnt="5"/>
      <dgm:spPr/>
      <dgm:t>
        <a:bodyPr/>
        <a:lstStyle/>
        <a:p>
          <a:endParaRPr lang="th-TH"/>
        </a:p>
      </dgm:t>
    </dgm:pt>
  </dgm:ptLst>
  <dgm:cxnLst>
    <dgm:cxn modelId="{B3CFFDFA-A5B5-4D15-A920-51A06FA6E40F}" srcId="{93C9E2AB-A002-4B42-BD06-8EB466A78676}" destId="{F2E67FDA-9418-4F97-B6B2-3288373C18C7}" srcOrd="3" destOrd="0" parTransId="{6676E623-3BC6-4E4B-9A01-6B94B72E1D2B}" sibTransId="{DAB1CC59-B0D8-4ADA-96B5-95FCD42F0E44}"/>
    <dgm:cxn modelId="{C7E3A97B-8EC0-4D87-A88F-819227BD7AFA}" type="presOf" srcId="{F9C13D25-B61A-4D3C-B4B5-249508685980}" destId="{78F74AC4-D49A-47B9-9B3A-05A6D57F53B6}" srcOrd="0" destOrd="0" presId="urn:microsoft.com/office/officeart/2005/8/layout/cycle6"/>
    <dgm:cxn modelId="{41A95593-D023-4703-8671-73E18D75F07E}" type="presOf" srcId="{40FB0EC0-CB07-454F-A5C4-6924231D058D}" destId="{FF5BDEA3-2AED-475B-9DE9-A0BA86F9E393}" srcOrd="0" destOrd="0" presId="urn:microsoft.com/office/officeart/2005/8/layout/cycle6"/>
    <dgm:cxn modelId="{1CF9ECDC-BF46-4A01-A13C-AFBC82022490}" type="presOf" srcId="{5675DD1B-69C1-4EC5-9BA9-150ADEBDD944}" destId="{5127147D-0333-4700-9FE1-46B8F9E85E51}" srcOrd="0" destOrd="0" presId="urn:microsoft.com/office/officeart/2005/8/layout/cycle6"/>
    <dgm:cxn modelId="{49DACAA5-6654-4190-AE9C-7C99E3C5EB37}" srcId="{93C9E2AB-A002-4B42-BD06-8EB466A78676}" destId="{F9C13D25-B61A-4D3C-B4B5-249508685980}" srcOrd="4" destOrd="0" parTransId="{E785A0AB-E20F-42D0-8A97-2DCE69983A58}" sibTransId="{36DDBD86-302C-424F-A266-675EE8E5698E}"/>
    <dgm:cxn modelId="{9018271A-6A80-4F8C-A1C9-BC47EA034A02}" srcId="{93C9E2AB-A002-4B42-BD06-8EB466A78676}" destId="{E17D760F-C2E4-4958-AC62-E591E70530F3}" srcOrd="2" destOrd="0" parTransId="{CF24EA71-6ACF-4697-8D59-C9C64026B5F7}" sibTransId="{EA2F33DB-5D1A-48D7-9BDC-807609BB8D35}"/>
    <dgm:cxn modelId="{5B3F25D9-1175-4BB4-A926-DF310780E970}" type="presOf" srcId="{E17D760F-C2E4-4958-AC62-E591E70530F3}" destId="{34722921-1B66-4A30-BD3D-8AB62CD9CAAE}" srcOrd="0" destOrd="0" presId="urn:microsoft.com/office/officeart/2005/8/layout/cycle6"/>
    <dgm:cxn modelId="{61605A18-256A-4D88-BEA3-7AA66F3913EC}" srcId="{93C9E2AB-A002-4B42-BD06-8EB466A78676}" destId="{05F9F5F2-7744-4A42-B391-DE6FFABA03AD}" srcOrd="0" destOrd="0" parTransId="{1962C130-1B28-4AD0-B30D-D2B21FF0465C}" sibTransId="{5675DD1B-69C1-4EC5-9BA9-150ADEBDD944}"/>
    <dgm:cxn modelId="{E69A3D45-A3CD-468E-8B98-33B437D9A9A8}" type="presOf" srcId="{DAB1CC59-B0D8-4ADA-96B5-95FCD42F0E44}" destId="{BCA9ED75-2F4D-464A-B438-3DA38C028AAD}" srcOrd="0" destOrd="0" presId="urn:microsoft.com/office/officeart/2005/8/layout/cycle6"/>
    <dgm:cxn modelId="{38D3706B-DF21-468D-B7CF-2B2F12648889}" type="presOf" srcId="{05F9F5F2-7744-4A42-B391-DE6FFABA03AD}" destId="{7F32B25E-BE85-47D1-93CB-41F65C8096B6}" srcOrd="0" destOrd="0" presId="urn:microsoft.com/office/officeart/2005/8/layout/cycle6"/>
    <dgm:cxn modelId="{8E6B0FCB-992B-4A06-8599-ACB9DB95FD5C}" type="presOf" srcId="{36DDBD86-302C-424F-A266-675EE8E5698E}" destId="{366EA645-8310-4102-B1C6-3DD8991315EB}" srcOrd="0" destOrd="0" presId="urn:microsoft.com/office/officeart/2005/8/layout/cycle6"/>
    <dgm:cxn modelId="{FAD33505-8E57-4EE0-9E5C-A042EE2B095F}" type="presOf" srcId="{EA2F33DB-5D1A-48D7-9BDC-807609BB8D35}" destId="{5764B6D8-77B7-489D-BA64-A96DAF4527E9}" srcOrd="0" destOrd="0" presId="urn:microsoft.com/office/officeart/2005/8/layout/cycle6"/>
    <dgm:cxn modelId="{CCFB7985-CE37-4DDC-821E-B31F804082DF}" srcId="{93C9E2AB-A002-4B42-BD06-8EB466A78676}" destId="{A63803CE-1FC4-4921-BD88-322829542102}" srcOrd="1" destOrd="0" parTransId="{A74B67B2-6750-4EA7-BDA1-FFF74F58AA98}" sibTransId="{40FB0EC0-CB07-454F-A5C4-6924231D058D}"/>
    <dgm:cxn modelId="{00305B9D-C970-459D-A149-7F9A77B3B1FA}" type="presOf" srcId="{93C9E2AB-A002-4B42-BD06-8EB466A78676}" destId="{FD479526-EA2C-4970-88B6-611C9D782615}" srcOrd="0" destOrd="0" presId="urn:microsoft.com/office/officeart/2005/8/layout/cycle6"/>
    <dgm:cxn modelId="{4BD93384-814C-42EB-BC14-E35FF2C4C763}" type="presOf" srcId="{A63803CE-1FC4-4921-BD88-322829542102}" destId="{1B9CF64A-0BB0-4F4E-A980-0C355110209D}" srcOrd="0" destOrd="0" presId="urn:microsoft.com/office/officeart/2005/8/layout/cycle6"/>
    <dgm:cxn modelId="{4ED5B8E0-1311-4D50-86B8-931CE0E8604F}" type="presOf" srcId="{F2E67FDA-9418-4F97-B6B2-3288373C18C7}" destId="{20F567B2-9DBD-42E6-A25A-E708A126B8C5}" srcOrd="0" destOrd="0" presId="urn:microsoft.com/office/officeart/2005/8/layout/cycle6"/>
    <dgm:cxn modelId="{F7AB385D-FA44-4371-955B-EF929C48CBC6}" type="presParOf" srcId="{FD479526-EA2C-4970-88B6-611C9D782615}" destId="{7F32B25E-BE85-47D1-93CB-41F65C8096B6}" srcOrd="0" destOrd="0" presId="urn:microsoft.com/office/officeart/2005/8/layout/cycle6"/>
    <dgm:cxn modelId="{1F8C7682-7310-40BB-BDD5-540E8B3F70AC}" type="presParOf" srcId="{FD479526-EA2C-4970-88B6-611C9D782615}" destId="{00A5B79B-8215-4A33-9E98-4B93409A27EB}" srcOrd="1" destOrd="0" presId="urn:microsoft.com/office/officeart/2005/8/layout/cycle6"/>
    <dgm:cxn modelId="{9D6B9C78-AFB3-47E4-9142-CD3A92004E58}" type="presParOf" srcId="{FD479526-EA2C-4970-88B6-611C9D782615}" destId="{5127147D-0333-4700-9FE1-46B8F9E85E51}" srcOrd="2" destOrd="0" presId="urn:microsoft.com/office/officeart/2005/8/layout/cycle6"/>
    <dgm:cxn modelId="{4C48D810-3AAE-4B8E-9993-815138AC20A2}" type="presParOf" srcId="{FD479526-EA2C-4970-88B6-611C9D782615}" destId="{1B9CF64A-0BB0-4F4E-A980-0C355110209D}" srcOrd="3" destOrd="0" presId="urn:microsoft.com/office/officeart/2005/8/layout/cycle6"/>
    <dgm:cxn modelId="{D8C31549-9D19-49B6-8462-F1E1D17B63CE}" type="presParOf" srcId="{FD479526-EA2C-4970-88B6-611C9D782615}" destId="{3FED843A-B918-4028-BD2F-0DED16219FFF}" srcOrd="4" destOrd="0" presId="urn:microsoft.com/office/officeart/2005/8/layout/cycle6"/>
    <dgm:cxn modelId="{EF615E1B-677F-40E3-A5B6-D28ECF4D5129}" type="presParOf" srcId="{FD479526-EA2C-4970-88B6-611C9D782615}" destId="{FF5BDEA3-2AED-475B-9DE9-A0BA86F9E393}" srcOrd="5" destOrd="0" presId="urn:microsoft.com/office/officeart/2005/8/layout/cycle6"/>
    <dgm:cxn modelId="{3A8FAFB6-A4A7-455D-82DB-231625E59ABD}" type="presParOf" srcId="{FD479526-EA2C-4970-88B6-611C9D782615}" destId="{34722921-1B66-4A30-BD3D-8AB62CD9CAAE}" srcOrd="6" destOrd="0" presId="urn:microsoft.com/office/officeart/2005/8/layout/cycle6"/>
    <dgm:cxn modelId="{82EA0833-0853-410F-9C67-93021A25B38B}" type="presParOf" srcId="{FD479526-EA2C-4970-88B6-611C9D782615}" destId="{757E8FDF-ACDD-4C35-9B8C-4AC719FCD3FC}" srcOrd="7" destOrd="0" presId="urn:microsoft.com/office/officeart/2005/8/layout/cycle6"/>
    <dgm:cxn modelId="{34657AF0-8A44-4707-AE00-CB286AB39A68}" type="presParOf" srcId="{FD479526-EA2C-4970-88B6-611C9D782615}" destId="{5764B6D8-77B7-489D-BA64-A96DAF4527E9}" srcOrd="8" destOrd="0" presId="urn:microsoft.com/office/officeart/2005/8/layout/cycle6"/>
    <dgm:cxn modelId="{DA8755AB-994E-4458-8DEF-C55D3EEEDE62}" type="presParOf" srcId="{FD479526-EA2C-4970-88B6-611C9D782615}" destId="{20F567B2-9DBD-42E6-A25A-E708A126B8C5}" srcOrd="9" destOrd="0" presId="urn:microsoft.com/office/officeart/2005/8/layout/cycle6"/>
    <dgm:cxn modelId="{0E44962C-2691-4D7D-9F1A-F9BDB23447F1}" type="presParOf" srcId="{FD479526-EA2C-4970-88B6-611C9D782615}" destId="{867DF45F-33E1-47EF-B65B-27547B55B529}" srcOrd="10" destOrd="0" presId="urn:microsoft.com/office/officeart/2005/8/layout/cycle6"/>
    <dgm:cxn modelId="{8F814482-690E-448D-BF2F-33F784339521}" type="presParOf" srcId="{FD479526-EA2C-4970-88B6-611C9D782615}" destId="{BCA9ED75-2F4D-464A-B438-3DA38C028AAD}" srcOrd="11" destOrd="0" presId="urn:microsoft.com/office/officeart/2005/8/layout/cycle6"/>
    <dgm:cxn modelId="{C431E18A-C541-4A06-BA29-C85209652CF3}" type="presParOf" srcId="{FD479526-EA2C-4970-88B6-611C9D782615}" destId="{78F74AC4-D49A-47B9-9B3A-05A6D57F53B6}" srcOrd="12" destOrd="0" presId="urn:microsoft.com/office/officeart/2005/8/layout/cycle6"/>
    <dgm:cxn modelId="{81F377C1-B803-49C7-8A45-1B804EA82770}" type="presParOf" srcId="{FD479526-EA2C-4970-88B6-611C9D782615}" destId="{BC1068DD-CC31-4778-B6AF-49776B7AB312}" srcOrd="13" destOrd="0" presId="urn:microsoft.com/office/officeart/2005/8/layout/cycle6"/>
    <dgm:cxn modelId="{E6947344-ECA2-4FE2-A4DF-BF2A83712973}" type="presParOf" srcId="{FD479526-EA2C-4970-88B6-611C9D782615}" destId="{366EA645-8310-4102-B1C6-3DD8991315EB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A74DFC9-E843-4349-B75D-268EFCD215F0}" type="doc">
      <dgm:prSet loTypeId="urn:microsoft.com/office/officeart/2005/8/layout/vList3#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47DFD118-8E73-4538-AEE9-3CD3E4AE59AC}">
      <dgm:prSet custT="1"/>
      <dgm:spPr/>
      <dgm:t>
        <a:bodyPr/>
        <a:lstStyle/>
        <a:p>
          <a:pPr algn="thaiDist"/>
          <a:r>
            <a:rPr lang="th-TH" sz="2400" b="1" dirty="0" smtClean="0"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เสนอแนะนโยบายการจัดซื้อจัดจ้างและการบริหารพัสดุภาครัฐต่อคณะรัฐมนตรี</a:t>
          </a:r>
          <a:endParaRPr lang="th-TH" sz="2400" b="1" dirty="0"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D91E6FB2-3B54-434A-A94B-9BF31389B8DE}" type="parTrans" cxnId="{A30DAA42-B3BB-4454-B9F6-28B032DF7C29}">
      <dgm:prSet/>
      <dgm:spPr/>
      <dgm:t>
        <a:bodyPr/>
        <a:lstStyle/>
        <a:p>
          <a:endParaRPr lang="th-TH" b="1">
            <a:solidFill>
              <a:schemeClr val="tx2">
                <a:lumMod val="75000"/>
              </a:schemeClr>
            </a:solidFill>
            <a:effectLst/>
          </a:endParaRPr>
        </a:p>
      </dgm:t>
    </dgm:pt>
    <dgm:pt modelId="{6F154179-E00D-4E43-8859-36BE8A39771C}" type="sibTrans" cxnId="{A30DAA42-B3BB-4454-B9F6-28B032DF7C29}">
      <dgm:prSet/>
      <dgm:spPr/>
      <dgm:t>
        <a:bodyPr/>
        <a:lstStyle/>
        <a:p>
          <a:endParaRPr lang="th-TH" b="1">
            <a:solidFill>
              <a:schemeClr val="tx2">
                <a:lumMod val="75000"/>
              </a:schemeClr>
            </a:solidFill>
            <a:effectLst/>
          </a:endParaRPr>
        </a:p>
      </dgm:t>
    </dgm:pt>
    <dgm:pt modelId="{F59E3513-4601-4941-8DE5-BC8E64A26152}">
      <dgm:prSet phldrT="[Text]" custT="1"/>
      <dgm:spPr/>
      <dgm:t>
        <a:bodyPr/>
        <a:lstStyle/>
        <a:p>
          <a:pPr algn="thaiDist"/>
          <a:r>
            <a:rPr lang="th-TH" sz="2400" b="1" dirty="0" smtClean="0"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เสนอแนวทางในการพัฒนาและปรับปรุงประสิทธิภาพการจัดซื้อจัดจ้างและการบริหารพัสดุภาครัฐ</a:t>
          </a:r>
          <a:endParaRPr lang="th-TH" sz="2400" b="1" dirty="0"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6621D6F3-0942-4EF0-BB90-E55D98AEE337}" type="parTrans" cxnId="{9C5465DE-2E02-482A-9D2D-7C06F45AE0A2}">
      <dgm:prSet/>
      <dgm:spPr/>
      <dgm:t>
        <a:bodyPr/>
        <a:lstStyle/>
        <a:p>
          <a:endParaRPr lang="th-TH" b="1">
            <a:solidFill>
              <a:schemeClr val="tx2">
                <a:lumMod val="75000"/>
              </a:schemeClr>
            </a:solidFill>
            <a:effectLst/>
          </a:endParaRPr>
        </a:p>
      </dgm:t>
    </dgm:pt>
    <dgm:pt modelId="{DED30BEC-B6A2-488C-9FD8-8935F7CD82F8}" type="sibTrans" cxnId="{9C5465DE-2E02-482A-9D2D-7C06F45AE0A2}">
      <dgm:prSet/>
      <dgm:spPr/>
      <dgm:t>
        <a:bodyPr/>
        <a:lstStyle/>
        <a:p>
          <a:endParaRPr lang="th-TH" b="1">
            <a:solidFill>
              <a:schemeClr val="tx2">
                <a:lumMod val="75000"/>
              </a:schemeClr>
            </a:solidFill>
            <a:effectLst/>
          </a:endParaRPr>
        </a:p>
      </dgm:t>
    </dgm:pt>
    <dgm:pt modelId="{0ED37AED-A639-41AE-8F29-94F62C6F24F7}">
      <dgm:prSet phldrT="[Text]" custT="1"/>
      <dgm:spPr/>
      <dgm:t>
        <a:bodyPr/>
        <a:lstStyle/>
        <a:p>
          <a:pPr algn="thaiDist"/>
          <a:r>
            <a:rPr lang="th-TH" sz="2200" b="1" dirty="0" smtClean="0"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วางระเบียบ หลักเกณฑ์ แนวปฏิบัติ กำกับดูแลการจัดซื้อจัดจ้างและการบริหารพัสดุของหน่วยงานภาครัฐ</a:t>
          </a:r>
          <a:endParaRPr lang="th-TH" sz="2200" b="1" dirty="0"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CEBD4CD0-8455-4A19-9530-18404320A1C0}" type="parTrans" cxnId="{3423486E-5C38-44CB-B141-9485D63B33B4}">
      <dgm:prSet/>
      <dgm:spPr/>
      <dgm:t>
        <a:bodyPr/>
        <a:lstStyle/>
        <a:p>
          <a:endParaRPr lang="th-TH" b="1">
            <a:solidFill>
              <a:schemeClr val="tx2">
                <a:lumMod val="75000"/>
              </a:schemeClr>
            </a:solidFill>
            <a:effectLst/>
          </a:endParaRPr>
        </a:p>
      </dgm:t>
    </dgm:pt>
    <dgm:pt modelId="{4D829408-4839-4D34-87BC-1D214CC6B302}" type="sibTrans" cxnId="{3423486E-5C38-44CB-B141-9485D63B33B4}">
      <dgm:prSet/>
      <dgm:spPr/>
      <dgm:t>
        <a:bodyPr/>
        <a:lstStyle/>
        <a:p>
          <a:endParaRPr lang="th-TH" b="1">
            <a:solidFill>
              <a:schemeClr val="tx2">
                <a:lumMod val="75000"/>
              </a:schemeClr>
            </a:solidFill>
            <a:effectLst/>
          </a:endParaRPr>
        </a:p>
      </dgm:t>
    </dgm:pt>
    <dgm:pt modelId="{66F6375E-93A2-45A6-BD78-72940E86057C}">
      <dgm:prSet custT="1"/>
      <dgm:spPr/>
      <dgm:t>
        <a:bodyPr/>
        <a:lstStyle/>
        <a:p>
          <a:pPr algn="thaiDist"/>
          <a:r>
            <a:rPr lang="th-TH" sz="2200" b="1" dirty="0" smtClean="0"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กำหนดมาตรฐานการปฏิบัติงานและจรรยาบรรณของเจ้าหน้าที่</a:t>
          </a:r>
          <a:endParaRPr lang="th-TH" sz="2200" b="1" dirty="0"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B1990426-AFC5-4E94-BE84-910455E31E22}" type="parTrans" cxnId="{35B73BFE-0AFE-4CE6-B59C-5C97E7C06081}">
      <dgm:prSet/>
      <dgm:spPr/>
      <dgm:t>
        <a:bodyPr/>
        <a:lstStyle/>
        <a:p>
          <a:endParaRPr lang="th-TH" b="1">
            <a:solidFill>
              <a:schemeClr val="tx2">
                <a:lumMod val="75000"/>
              </a:schemeClr>
            </a:solidFill>
            <a:effectLst/>
          </a:endParaRPr>
        </a:p>
      </dgm:t>
    </dgm:pt>
    <dgm:pt modelId="{36AD3D6F-88AB-4100-B1AD-8990E7436678}" type="sibTrans" cxnId="{35B73BFE-0AFE-4CE6-B59C-5C97E7C06081}">
      <dgm:prSet/>
      <dgm:spPr/>
      <dgm:t>
        <a:bodyPr/>
        <a:lstStyle/>
        <a:p>
          <a:endParaRPr lang="th-TH" b="1">
            <a:solidFill>
              <a:schemeClr val="tx2">
                <a:lumMod val="75000"/>
              </a:schemeClr>
            </a:solidFill>
            <a:effectLst/>
          </a:endParaRPr>
        </a:p>
      </dgm:t>
    </dgm:pt>
    <dgm:pt modelId="{9C5C59E2-554E-455F-807D-9F59F41680E9}">
      <dgm:prSet custT="1"/>
      <dgm:spPr/>
      <dgm:t>
        <a:bodyPr/>
        <a:lstStyle/>
        <a:p>
          <a:pPr algn="thaiDist"/>
          <a:r>
            <a:rPr lang="th-TH" sz="2200" b="1" dirty="0" smtClean="0"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กำกับดูแลการจัดซื้อจัดจ้างและการบริหารพัสดุภาครัฐของหน่วยงานของรัฐให้เป็นไปตามพระราชบัญญัตินี้</a:t>
          </a:r>
          <a:endParaRPr lang="th-TH" sz="2200" b="1" dirty="0"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29A17419-2DDF-49CF-864F-0806E0E5BE7E}" type="parTrans" cxnId="{73909829-C0B0-42FA-80BF-0F55CDC7C9B1}">
      <dgm:prSet/>
      <dgm:spPr/>
      <dgm:t>
        <a:bodyPr/>
        <a:lstStyle/>
        <a:p>
          <a:endParaRPr lang="th-TH" b="1">
            <a:solidFill>
              <a:schemeClr val="tx2">
                <a:lumMod val="75000"/>
              </a:schemeClr>
            </a:solidFill>
            <a:effectLst/>
          </a:endParaRPr>
        </a:p>
      </dgm:t>
    </dgm:pt>
    <dgm:pt modelId="{07AFF5FD-9DF8-41C8-A2AA-1B93EA708937}" type="sibTrans" cxnId="{73909829-C0B0-42FA-80BF-0F55CDC7C9B1}">
      <dgm:prSet/>
      <dgm:spPr/>
      <dgm:t>
        <a:bodyPr/>
        <a:lstStyle/>
        <a:p>
          <a:endParaRPr lang="th-TH" b="1">
            <a:solidFill>
              <a:schemeClr val="tx2">
                <a:lumMod val="75000"/>
              </a:schemeClr>
            </a:solidFill>
            <a:effectLst/>
          </a:endParaRPr>
        </a:p>
      </dgm:t>
    </dgm:pt>
    <dgm:pt modelId="{9F75D95D-C979-47A1-8D25-785CEFDE8F70}" type="pres">
      <dgm:prSet presAssocID="{6A74DFC9-E843-4349-B75D-268EFCD215F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4A5B6F03-644E-40E8-B969-D082E20F41CA}" type="pres">
      <dgm:prSet presAssocID="{47DFD118-8E73-4538-AEE9-3CD3E4AE59AC}" presName="composite" presStyleCnt="0"/>
      <dgm:spPr/>
      <dgm:t>
        <a:bodyPr/>
        <a:lstStyle/>
        <a:p>
          <a:endParaRPr lang="th-TH"/>
        </a:p>
      </dgm:t>
    </dgm:pt>
    <dgm:pt modelId="{777A404D-C2EC-420B-8CD3-80B256EECBB3}" type="pres">
      <dgm:prSet presAssocID="{47DFD118-8E73-4538-AEE9-3CD3E4AE59AC}" presName="imgShp" presStyleLbl="fgImgPlace1" presStyleIdx="0" presStyleCnt="5"/>
      <dgm:spPr/>
      <dgm:t>
        <a:bodyPr/>
        <a:lstStyle/>
        <a:p>
          <a:endParaRPr lang="th-TH"/>
        </a:p>
      </dgm:t>
    </dgm:pt>
    <dgm:pt modelId="{A9A0012C-21C0-4326-A2B7-F74C41CFFDBE}" type="pres">
      <dgm:prSet presAssocID="{47DFD118-8E73-4538-AEE9-3CD3E4AE59AC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FA5F6F0-E8B5-42BA-8AF5-43C3A14DFB60}" type="pres">
      <dgm:prSet presAssocID="{6F154179-E00D-4E43-8859-36BE8A39771C}" presName="spacing" presStyleCnt="0"/>
      <dgm:spPr/>
      <dgm:t>
        <a:bodyPr/>
        <a:lstStyle/>
        <a:p>
          <a:endParaRPr lang="th-TH"/>
        </a:p>
      </dgm:t>
    </dgm:pt>
    <dgm:pt modelId="{73362B3F-EE69-45CB-B255-0E1FF10E4BB6}" type="pres">
      <dgm:prSet presAssocID="{F59E3513-4601-4941-8DE5-BC8E64A26152}" presName="composite" presStyleCnt="0"/>
      <dgm:spPr/>
      <dgm:t>
        <a:bodyPr/>
        <a:lstStyle/>
        <a:p>
          <a:endParaRPr lang="th-TH"/>
        </a:p>
      </dgm:t>
    </dgm:pt>
    <dgm:pt modelId="{4BF5BA5D-AB7D-4680-8300-6B4D74B4687E}" type="pres">
      <dgm:prSet presAssocID="{F59E3513-4601-4941-8DE5-BC8E64A26152}" presName="imgShp" presStyleLbl="fgImgPlace1" presStyleIdx="1" presStyleCnt="5"/>
      <dgm:spPr/>
      <dgm:t>
        <a:bodyPr/>
        <a:lstStyle/>
        <a:p>
          <a:endParaRPr lang="th-TH"/>
        </a:p>
      </dgm:t>
    </dgm:pt>
    <dgm:pt modelId="{9FA0B3DF-04F1-4B42-8E58-234D854B303F}" type="pres">
      <dgm:prSet presAssocID="{F59E3513-4601-4941-8DE5-BC8E64A26152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AE0199F-D26C-449E-9C0F-059568E1C433}" type="pres">
      <dgm:prSet presAssocID="{DED30BEC-B6A2-488C-9FD8-8935F7CD82F8}" presName="spacing" presStyleCnt="0"/>
      <dgm:spPr/>
      <dgm:t>
        <a:bodyPr/>
        <a:lstStyle/>
        <a:p>
          <a:endParaRPr lang="th-TH"/>
        </a:p>
      </dgm:t>
    </dgm:pt>
    <dgm:pt modelId="{A52B6958-F39F-4A37-AA1B-6860310AF998}" type="pres">
      <dgm:prSet presAssocID="{0ED37AED-A639-41AE-8F29-94F62C6F24F7}" presName="composite" presStyleCnt="0"/>
      <dgm:spPr/>
      <dgm:t>
        <a:bodyPr/>
        <a:lstStyle/>
        <a:p>
          <a:endParaRPr lang="th-TH"/>
        </a:p>
      </dgm:t>
    </dgm:pt>
    <dgm:pt modelId="{A564E00A-CAAD-4AC2-A2FA-2D28157E3FB0}" type="pres">
      <dgm:prSet presAssocID="{0ED37AED-A639-41AE-8F29-94F62C6F24F7}" presName="imgShp" presStyleLbl="fgImgPlace1" presStyleIdx="2" presStyleCnt="5"/>
      <dgm:spPr/>
      <dgm:t>
        <a:bodyPr/>
        <a:lstStyle/>
        <a:p>
          <a:endParaRPr lang="th-TH"/>
        </a:p>
      </dgm:t>
    </dgm:pt>
    <dgm:pt modelId="{572AE7BC-6922-4017-8A30-263ED26FD8BD}" type="pres">
      <dgm:prSet presAssocID="{0ED37AED-A639-41AE-8F29-94F62C6F24F7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A828F99-0CF2-4231-AB75-70EDC7DE14BF}" type="pres">
      <dgm:prSet presAssocID="{4D829408-4839-4D34-87BC-1D214CC6B302}" presName="spacing" presStyleCnt="0"/>
      <dgm:spPr/>
      <dgm:t>
        <a:bodyPr/>
        <a:lstStyle/>
        <a:p>
          <a:endParaRPr lang="th-TH"/>
        </a:p>
      </dgm:t>
    </dgm:pt>
    <dgm:pt modelId="{9202047E-EA8B-434E-9790-3FBCB57827D6}" type="pres">
      <dgm:prSet presAssocID="{66F6375E-93A2-45A6-BD78-72940E86057C}" presName="composite" presStyleCnt="0"/>
      <dgm:spPr/>
      <dgm:t>
        <a:bodyPr/>
        <a:lstStyle/>
        <a:p>
          <a:endParaRPr lang="th-TH"/>
        </a:p>
      </dgm:t>
    </dgm:pt>
    <dgm:pt modelId="{1726FEE7-AFB7-4530-A0F8-EE8783B188E1}" type="pres">
      <dgm:prSet presAssocID="{66F6375E-93A2-45A6-BD78-72940E86057C}" presName="imgShp" presStyleLbl="fgImgPlace1" presStyleIdx="3" presStyleCnt="5"/>
      <dgm:spPr/>
      <dgm:t>
        <a:bodyPr/>
        <a:lstStyle/>
        <a:p>
          <a:endParaRPr lang="th-TH"/>
        </a:p>
      </dgm:t>
    </dgm:pt>
    <dgm:pt modelId="{0FED9745-7033-4A70-AA26-C9DC055A29D8}" type="pres">
      <dgm:prSet presAssocID="{66F6375E-93A2-45A6-BD78-72940E86057C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744CE8F-6B43-4681-A7E6-F2931C826C94}" type="pres">
      <dgm:prSet presAssocID="{36AD3D6F-88AB-4100-B1AD-8990E7436678}" presName="spacing" presStyleCnt="0"/>
      <dgm:spPr/>
      <dgm:t>
        <a:bodyPr/>
        <a:lstStyle/>
        <a:p>
          <a:endParaRPr lang="th-TH"/>
        </a:p>
      </dgm:t>
    </dgm:pt>
    <dgm:pt modelId="{3836631A-FB3B-4C88-BF1F-2BE82354B3F2}" type="pres">
      <dgm:prSet presAssocID="{9C5C59E2-554E-455F-807D-9F59F41680E9}" presName="composite" presStyleCnt="0"/>
      <dgm:spPr/>
      <dgm:t>
        <a:bodyPr/>
        <a:lstStyle/>
        <a:p>
          <a:endParaRPr lang="th-TH"/>
        </a:p>
      </dgm:t>
    </dgm:pt>
    <dgm:pt modelId="{04845F89-DEE6-4B45-9AF2-4219EE3AB9F6}" type="pres">
      <dgm:prSet presAssocID="{9C5C59E2-554E-455F-807D-9F59F41680E9}" presName="imgShp" presStyleLbl="fgImgPlace1" presStyleIdx="4" presStyleCnt="5"/>
      <dgm:spPr>
        <a:solidFill>
          <a:srgbClr val="CDBEC1"/>
        </a:solidFill>
      </dgm:spPr>
      <dgm:t>
        <a:bodyPr/>
        <a:lstStyle/>
        <a:p>
          <a:endParaRPr lang="th-TH"/>
        </a:p>
      </dgm:t>
    </dgm:pt>
    <dgm:pt modelId="{6AC66277-5A26-4D37-819B-3C91A242C903}" type="pres">
      <dgm:prSet presAssocID="{9C5C59E2-554E-455F-807D-9F59F41680E9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B970030E-8ACB-4F18-99D3-CA7B8CD1E70D}" type="presOf" srcId="{66F6375E-93A2-45A6-BD78-72940E86057C}" destId="{0FED9745-7033-4A70-AA26-C9DC055A29D8}" srcOrd="0" destOrd="0" presId="urn:microsoft.com/office/officeart/2005/8/layout/vList3#1"/>
    <dgm:cxn modelId="{9C5465DE-2E02-482A-9D2D-7C06F45AE0A2}" srcId="{6A74DFC9-E843-4349-B75D-268EFCD215F0}" destId="{F59E3513-4601-4941-8DE5-BC8E64A26152}" srcOrd="1" destOrd="0" parTransId="{6621D6F3-0942-4EF0-BB90-E55D98AEE337}" sibTransId="{DED30BEC-B6A2-488C-9FD8-8935F7CD82F8}"/>
    <dgm:cxn modelId="{35B73BFE-0AFE-4CE6-B59C-5C97E7C06081}" srcId="{6A74DFC9-E843-4349-B75D-268EFCD215F0}" destId="{66F6375E-93A2-45A6-BD78-72940E86057C}" srcOrd="3" destOrd="0" parTransId="{B1990426-AFC5-4E94-BE84-910455E31E22}" sibTransId="{36AD3D6F-88AB-4100-B1AD-8990E7436678}"/>
    <dgm:cxn modelId="{84213ECF-4D44-4189-B09B-7EED9AE9D314}" type="presOf" srcId="{47DFD118-8E73-4538-AEE9-3CD3E4AE59AC}" destId="{A9A0012C-21C0-4326-A2B7-F74C41CFFDBE}" srcOrd="0" destOrd="0" presId="urn:microsoft.com/office/officeart/2005/8/layout/vList3#1"/>
    <dgm:cxn modelId="{A30DAA42-B3BB-4454-B9F6-28B032DF7C29}" srcId="{6A74DFC9-E843-4349-B75D-268EFCD215F0}" destId="{47DFD118-8E73-4538-AEE9-3CD3E4AE59AC}" srcOrd="0" destOrd="0" parTransId="{D91E6FB2-3B54-434A-A94B-9BF31389B8DE}" sibTransId="{6F154179-E00D-4E43-8859-36BE8A39771C}"/>
    <dgm:cxn modelId="{6042E656-CEF9-44C0-AE12-5039BDFABEDC}" type="presOf" srcId="{9C5C59E2-554E-455F-807D-9F59F41680E9}" destId="{6AC66277-5A26-4D37-819B-3C91A242C903}" srcOrd="0" destOrd="0" presId="urn:microsoft.com/office/officeart/2005/8/layout/vList3#1"/>
    <dgm:cxn modelId="{7D35E6F5-DB99-486A-9DB2-649712CADCBC}" type="presOf" srcId="{6A74DFC9-E843-4349-B75D-268EFCD215F0}" destId="{9F75D95D-C979-47A1-8D25-785CEFDE8F70}" srcOrd="0" destOrd="0" presId="urn:microsoft.com/office/officeart/2005/8/layout/vList3#1"/>
    <dgm:cxn modelId="{EC74DAD5-4EFD-4B63-B9EA-3AE041A8ADCB}" type="presOf" srcId="{F59E3513-4601-4941-8DE5-BC8E64A26152}" destId="{9FA0B3DF-04F1-4B42-8E58-234D854B303F}" srcOrd="0" destOrd="0" presId="urn:microsoft.com/office/officeart/2005/8/layout/vList3#1"/>
    <dgm:cxn modelId="{C3DB742C-8703-44B1-90E5-A168A431089A}" type="presOf" srcId="{0ED37AED-A639-41AE-8F29-94F62C6F24F7}" destId="{572AE7BC-6922-4017-8A30-263ED26FD8BD}" srcOrd="0" destOrd="0" presId="urn:microsoft.com/office/officeart/2005/8/layout/vList3#1"/>
    <dgm:cxn modelId="{3423486E-5C38-44CB-B141-9485D63B33B4}" srcId="{6A74DFC9-E843-4349-B75D-268EFCD215F0}" destId="{0ED37AED-A639-41AE-8F29-94F62C6F24F7}" srcOrd="2" destOrd="0" parTransId="{CEBD4CD0-8455-4A19-9530-18404320A1C0}" sibTransId="{4D829408-4839-4D34-87BC-1D214CC6B302}"/>
    <dgm:cxn modelId="{73909829-C0B0-42FA-80BF-0F55CDC7C9B1}" srcId="{6A74DFC9-E843-4349-B75D-268EFCD215F0}" destId="{9C5C59E2-554E-455F-807D-9F59F41680E9}" srcOrd="4" destOrd="0" parTransId="{29A17419-2DDF-49CF-864F-0806E0E5BE7E}" sibTransId="{07AFF5FD-9DF8-41C8-A2AA-1B93EA708937}"/>
    <dgm:cxn modelId="{9761E0D0-4FE3-4D84-BCF8-BE38A91BD6D8}" type="presParOf" srcId="{9F75D95D-C979-47A1-8D25-785CEFDE8F70}" destId="{4A5B6F03-644E-40E8-B969-D082E20F41CA}" srcOrd="0" destOrd="0" presId="urn:microsoft.com/office/officeart/2005/8/layout/vList3#1"/>
    <dgm:cxn modelId="{5BC6952C-6E39-4F44-A51D-100A030D5B81}" type="presParOf" srcId="{4A5B6F03-644E-40E8-B969-D082E20F41CA}" destId="{777A404D-C2EC-420B-8CD3-80B256EECBB3}" srcOrd="0" destOrd="0" presId="urn:microsoft.com/office/officeart/2005/8/layout/vList3#1"/>
    <dgm:cxn modelId="{8A027140-7CA1-458A-BC82-3DECC9F3938D}" type="presParOf" srcId="{4A5B6F03-644E-40E8-B969-D082E20F41CA}" destId="{A9A0012C-21C0-4326-A2B7-F74C41CFFDBE}" srcOrd="1" destOrd="0" presId="urn:microsoft.com/office/officeart/2005/8/layout/vList3#1"/>
    <dgm:cxn modelId="{1DF14ACF-A905-4AD7-9997-58BCD18D035B}" type="presParOf" srcId="{9F75D95D-C979-47A1-8D25-785CEFDE8F70}" destId="{DFA5F6F0-E8B5-42BA-8AF5-43C3A14DFB60}" srcOrd="1" destOrd="0" presId="urn:microsoft.com/office/officeart/2005/8/layout/vList3#1"/>
    <dgm:cxn modelId="{8B8A2A46-928D-4F90-B823-1E775E379A67}" type="presParOf" srcId="{9F75D95D-C979-47A1-8D25-785CEFDE8F70}" destId="{73362B3F-EE69-45CB-B255-0E1FF10E4BB6}" srcOrd="2" destOrd="0" presId="urn:microsoft.com/office/officeart/2005/8/layout/vList3#1"/>
    <dgm:cxn modelId="{7742908F-DF75-4059-99A2-9FD79022DACB}" type="presParOf" srcId="{73362B3F-EE69-45CB-B255-0E1FF10E4BB6}" destId="{4BF5BA5D-AB7D-4680-8300-6B4D74B4687E}" srcOrd="0" destOrd="0" presId="urn:microsoft.com/office/officeart/2005/8/layout/vList3#1"/>
    <dgm:cxn modelId="{1D072730-C413-4C89-B40E-810E70C261BE}" type="presParOf" srcId="{73362B3F-EE69-45CB-B255-0E1FF10E4BB6}" destId="{9FA0B3DF-04F1-4B42-8E58-234D854B303F}" srcOrd="1" destOrd="0" presId="urn:microsoft.com/office/officeart/2005/8/layout/vList3#1"/>
    <dgm:cxn modelId="{E3DDEE86-133E-4602-A01B-34708FD3C57D}" type="presParOf" srcId="{9F75D95D-C979-47A1-8D25-785CEFDE8F70}" destId="{AAE0199F-D26C-449E-9C0F-059568E1C433}" srcOrd="3" destOrd="0" presId="urn:microsoft.com/office/officeart/2005/8/layout/vList3#1"/>
    <dgm:cxn modelId="{4927F87E-601D-4977-8409-D997A63C6F8C}" type="presParOf" srcId="{9F75D95D-C979-47A1-8D25-785CEFDE8F70}" destId="{A52B6958-F39F-4A37-AA1B-6860310AF998}" srcOrd="4" destOrd="0" presId="urn:microsoft.com/office/officeart/2005/8/layout/vList3#1"/>
    <dgm:cxn modelId="{31E4810A-23BF-4D01-8508-42CA7AA74B45}" type="presParOf" srcId="{A52B6958-F39F-4A37-AA1B-6860310AF998}" destId="{A564E00A-CAAD-4AC2-A2FA-2D28157E3FB0}" srcOrd="0" destOrd="0" presId="urn:microsoft.com/office/officeart/2005/8/layout/vList3#1"/>
    <dgm:cxn modelId="{325564FA-9D5E-4941-B582-35132EB0F34B}" type="presParOf" srcId="{A52B6958-F39F-4A37-AA1B-6860310AF998}" destId="{572AE7BC-6922-4017-8A30-263ED26FD8BD}" srcOrd="1" destOrd="0" presId="urn:microsoft.com/office/officeart/2005/8/layout/vList3#1"/>
    <dgm:cxn modelId="{CAD074A4-7761-45CD-8A55-B35F0022A3BE}" type="presParOf" srcId="{9F75D95D-C979-47A1-8D25-785CEFDE8F70}" destId="{3A828F99-0CF2-4231-AB75-70EDC7DE14BF}" srcOrd="5" destOrd="0" presId="urn:microsoft.com/office/officeart/2005/8/layout/vList3#1"/>
    <dgm:cxn modelId="{27B15E0E-C471-45ED-BC95-AA5400278348}" type="presParOf" srcId="{9F75D95D-C979-47A1-8D25-785CEFDE8F70}" destId="{9202047E-EA8B-434E-9790-3FBCB57827D6}" srcOrd="6" destOrd="0" presId="urn:microsoft.com/office/officeart/2005/8/layout/vList3#1"/>
    <dgm:cxn modelId="{61A44C63-6D3B-4A86-AFFD-D6CAB154F319}" type="presParOf" srcId="{9202047E-EA8B-434E-9790-3FBCB57827D6}" destId="{1726FEE7-AFB7-4530-A0F8-EE8783B188E1}" srcOrd="0" destOrd="0" presId="urn:microsoft.com/office/officeart/2005/8/layout/vList3#1"/>
    <dgm:cxn modelId="{F4A52999-18E7-4ABC-8E19-90E5F2FE9FA7}" type="presParOf" srcId="{9202047E-EA8B-434E-9790-3FBCB57827D6}" destId="{0FED9745-7033-4A70-AA26-C9DC055A29D8}" srcOrd="1" destOrd="0" presId="urn:microsoft.com/office/officeart/2005/8/layout/vList3#1"/>
    <dgm:cxn modelId="{395913C9-CEE5-420C-B29F-C5158BA64666}" type="presParOf" srcId="{9F75D95D-C979-47A1-8D25-785CEFDE8F70}" destId="{8744CE8F-6B43-4681-A7E6-F2931C826C94}" srcOrd="7" destOrd="0" presId="urn:microsoft.com/office/officeart/2005/8/layout/vList3#1"/>
    <dgm:cxn modelId="{9DF85A87-A970-4712-B78C-151307A8512F}" type="presParOf" srcId="{9F75D95D-C979-47A1-8D25-785CEFDE8F70}" destId="{3836631A-FB3B-4C88-BF1F-2BE82354B3F2}" srcOrd="8" destOrd="0" presId="urn:microsoft.com/office/officeart/2005/8/layout/vList3#1"/>
    <dgm:cxn modelId="{DF25DC14-5EEC-453C-AC9D-ED22FC8C0E51}" type="presParOf" srcId="{3836631A-FB3B-4C88-BF1F-2BE82354B3F2}" destId="{04845F89-DEE6-4B45-9AF2-4219EE3AB9F6}" srcOrd="0" destOrd="0" presId="urn:microsoft.com/office/officeart/2005/8/layout/vList3#1"/>
    <dgm:cxn modelId="{D3CA952E-9CF9-460F-B32F-6813904D79E2}" type="presParOf" srcId="{3836631A-FB3B-4C88-BF1F-2BE82354B3F2}" destId="{6AC66277-5A26-4D37-819B-3C91A242C903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A74DFC9-E843-4349-B75D-268EFCD215F0}" type="doc">
      <dgm:prSet loTypeId="urn:microsoft.com/office/officeart/2005/8/layout/vList3#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47DFD118-8E73-4538-AEE9-3CD3E4AE59AC}">
      <dgm:prSet custT="1"/>
      <dgm:spPr/>
      <dgm:t>
        <a:bodyPr/>
        <a:lstStyle/>
        <a:p>
          <a:pPr algn="l"/>
          <a:r>
            <a:rPr lang="th-TH" sz="2400" b="1" dirty="0" smtClean="0">
              <a:solidFill>
                <a:srgbClr val="0C03BD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เสนอแนะแนวทางในการปรับปรุงและแก้ไขปัญหาการจัดซื้อ</a:t>
          </a:r>
          <a:br>
            <a:rPr lang="th-TH" sz="2400" b="1" dirty="0" smtClean="0">
              <a:solidFill>
                <a:srgbClr val="0C03BD"/>
              </a:solidFill>
              <a:latin typeface="Angsana New" panose="02020603050405020304" pitchFamily="18" charset="-34"/>
              <a:cs typeface="Angsana New" panose="02020603050405020304" pitchFamily="18" charset="-34"/>
            </a:rPr>
          </a:br>
          <a:r>
            <a:rPr lang="th-TH" sz="2400" b="1" dirty="0" smtClean="0">
              <a:solidFill>
                <a:srgbClr val="0C03BD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จัดจ้าง และการบริหารพัสดุภาครัฐ</a:t>
          </a:r>
          <a:endParaRPr lang="th-TH" sz="2400" b="1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D91E6FB2-3B54-434A-A94B-9BF31389B8DE}" type="parTrans" cxnId="{A30DAA42-B3BB-4454-B9F6-28B032DF7C29}">
      <dgm:prSet/>
      <dgm:spPr/>
      <dgm:t>
        <a:bodyPr/>
        <a:lstStyle/>
        <a:p>
          <a:endParaRPr lang="th-TH" b="1">
            <a:solidFill>
              <a:schemeClr val="tx2">
                <a:lumMod val="75000"/>
              </a:schemeClr>
            </a:solidFill>
            <a:effectLst/>
          </a:endParaRPr>
        </a:p>
      </dgm:t>
    </dgm:pt>
    <dgm:pt modelId="{6F154179-E00D-4E43-8859-36BE8A39771C}" type="sibTrans" cxnId="{A30DAA42-B3BB-4454-B9F6-28B032DF7C29}">
      <dgm:prSet/>
      <dgm:spPr/>
      <dgm:t>
        <a:bodyPr/>
        <a:lstStyle/>
        <a:p>
          <a:endParaRPr lang="th-TH" b="1">
            <a:solidFill>
              <a:schemeClr val="tx2">
                <a:lumMod val="75000"/>
              </a:schemeClr>
            </a:solidFill>
            <a:effectLst/>
          </a:endParaRPr>
        </a:p>
      </dgm:t>
    </dgm:pt>
    <dgm:pt modelId="{F59E3513-4601-4941-8DE5-BC8E64A26152}">
      <dgm:prSet phldrT="[Text]" custT="1"/>
      <dgm:spPr/>
      <dgm:t>
        <a:bodyPr/>
        <a:lstStyle/>
        <a:p>
          <a:pPr algn="l"/>
          <a:r>
            <a:rPr lang="th-TH" sz="2400" b="1" dirty="0" smtClean="0">
              <a:solidFill>
                <a:srgbClr val="0C03BD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วินิจฉัยปัญหาข้อหารือ อนุมัติยกเว้น หรือผ่อนผัน</a:t>
          </a:r>
          <a:endParaRPr lang="th-TH" sz="2400" b="1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6621D6F3-0942-4EF0-BB90-E55D98AEE337}" type="parTrans" cxnId="{9C5465DE-2E02-482A-9D2D-7C06F45AE0A2}">
      <dgm:prSet/>
      <dgm:spPr/>
      <dgm:t>
        <a:bodyPr/>
        <a:lstStyle/>
        <a:p>
          <a:endParaRPr lang="th-TH" b="1">
            <a:solidFill>
              <a:schemeClr val="tx2">
                <a:lumMod val="75000"/>
              </a:schemeClr>
            </a:solidFill>
            <a:effectLst/>
          </a:endParaRPr>
        </a:p>
      </dgm:t>
    </dgm:pt>
    <dgm:pt modelId="{DED30BEC-B6A2-488C-9FD8-8935F7CD82F8}" type="sibTrans" cxnId="{9C5465DE-2E02-482A-9D2D-7C06F45AE0A2}">
      <dgm:prSet/>
      <dgm:spPr/>
      <dgm:t>
        <a:bodyPr/>
        <a:lstStyle/>
        <a:p>
          <a:endParaRPr lang="th-TH" b="1">
            <a:solidFill>
              <a:schemeClr val="tx2">
                <a:lumMod val="75000"/>
              </a:schemeClr>
            </a:solidFill>
            <a:effectLst/>
          </a:endParaRPr>
        </a:p>
      </dgm:t>
    </dgm:pt>
    <dgm:pt modelId="{D8BAF148-F793-418D-87AA-EE3DDBB43A35}">
      <dgm:prSet custT="1"/>
      <dgm:spPr/>
      <dgm:t>
        <a:bodyPr/>
        <a:lstStyle/>
        <a:p>
          <a:pPr algn="thaiDist"/>
          <a:r>
            <a:rPr lang="th-TH" sz="2400" b="1" dirty="0" smtClean="0">
              <a:solidFill>
                <a:srgbClr val="0C03BD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เสนอความเห็นต่อปลัดกระทรวงการคลังในการพิจารณา</a:t>
          </a:r>
          <a:br>
            <a:rPr lang="th-TH" sz="2400" b="1" dirty="0" smtClean="0">
              <a:solidFill>
                <a:srgbClr val="0C03BD"/>
              </a:solidFill>
              <a:latin typeface="Angsana New" panose="02020603050405020304" pitchFamily="18" charset="-34"/>
              <a:cs typeface="Angsana New" panose="02020603050405020304" pitchFamily="18" charset="-34"/>
            </a:rPr>
          </a:br>
          <a:r>
            <a:rPr lang="th-TH" sz="2400" b="1" dirty="0" smtClean="0">
              <a:solidFill>
                <a:srgbClr val="0C03BD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สั่งให้ผู้ยื่นข้อเสนอหรือคู่สัญญาเป็นผู้ทิ้งงาน การแจ้งเวียนรายชื่อผู้ทิ้งงานและการเพิกถอนรายชื่อผู้ทิ้งงาน</a:t>
          </a:r>
          <a:endParaRPr lang="th-TH" sz="2400" b="1" dirty="0">
            <a:solidFill>
              <a:srgbClr val="0C03BD"/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96866395-424D-4A9E-9DA5-97F86A80D263}" type="parTrans" cxnId="{EFCBD751-3F20-45FA-8188-EE633F0AC5A1}">
      <dgm:prSet/>
      <dgm:spPr/>
      <dgm:t>
        <a:bodyPr/>
        <a:lstStyle/>
        <a:p>
          <a:endParaRPr lang="th-TH"/>
        </a:p>
      </dgm:t>
    </dgm:pt>
    <dgm:pt modelId="{47D7B5A8-D1D1-45A8-AA0D-EFF8729B13EC}" type="sibTrans" cxnId="{EFCBD751-3F20-45FA-8188-EE633F0AC5A1}">
      <dgm:prSet/>
      <dgm:spPr/>
      <dgm:t>
        <a:bodyPr/>
        <a:lstStyle/>
        <a:p>
          <a:endParaRPr lang="th-TH"/>
        </a:p>
      </dgm:t>
    </dgm:pt>
    <dgm:pt modelId="{85F5B1D8-C811-425B-B55D-6C940FC090D8}">
      <dgm:prSet custT="1"/>
      <dgm:spPr/>
      <dgm:t>
        <a:bodyPr/>
        <a:lstStyle/>
        <a:p>
          <a:r>
            <a:rPr lang="th-TH" sz="2400" b="1" dirty="0" smtClean="0">
              <a:solidFill>
                <a:srgbClr val="0C03BD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จัดทำรายงานปัญหาและอุปสรรคในการจัดซื้อจัดจ้าง</a:t>
          </a:r>
          <a:br>
            <a:rPr lang="th-TH" sz="2400" b="1" dirty="0" smtClean="0">
              <a:solidFill>
                <a:srgbClr val="0C03BD"/>
              </a:solidFill>
              <a:latin typeface="Angsana New" panose="02020603050405020304" pitchFamily="18" charset="-34"/>
              <a:cs typeface="Angsana New" panose="02020603050405020304" pitchFamily="18" charset="-34"/>
            </a:rPr>
          </a:br>
          <a:r>
            <a:rPr lang="th-TH" sz="2400" b="1" dirty="0" smtClean="0">
              <a:solidFill>
                <a:srgbClr val="0C03BD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และการบริหารพัสดุ</a:t>
          </a:r>
          <a:endParaRPr lang="th-TH" sz="2400" b="1" dirty="0">
            <a:solidFill>
              <a:srgbClr val="0C03BD"/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9CB789FC-4808-423B-BD04-8714CA9BE4B9}" type="parTrans" cxnId="{8A571886-E0A6-41E3-8A70-9AC8B7E8E3DD}">
      <dgm:prSet/>
      <dgm:spPr/>
      <dgm:t>
        <a:bodyPr/>
        <a:lstStyle/>
        <a:p>
          <a:endParaRPr lang="th-TH"/>
        </a:p>
      </dgm:t>
    </dgm:pt>
    <dgm:pt modelId="{51B6A8F3-82A4-4DE1-B579-338FA41A453D}" type="sibTrans" cxnId="{8A571886-E0A6-41E3-8A70-9AC8B7E8E3DD}">
      <dgm:prSet/>
      <dgm:spPr/>
      <dgm:t>
        <a:bodyPr/>
        <a:lstStyle/>
        <a:p>
          <a:endParaRPr lang="th-TH"/>
        </a:p>
      </dgm:t>
    </dgm:pt>
    <dgm:pt modelId="{9F75D95D-C979-47A1-8D25-785CEFDE8F70}" type="pres">
      <dgm:prSet presAssocID="{6A74DFC9-E843-4349-B75D-268EFCD215F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4A5B6F03-644E-40E8-B969-D082E20F41CA}" type="pres">
      <dgm:prSet presAssocID="{47DFD118-8E73-4538-AEE9-3CD3E4AE59AC}" presName="composite" presStyleCnt="0"/>
      <dgm:spPr/>
      <dgm:t>
        <a:bodyPr/>
        <a:lstStyle/>
        <a:p>
          <a:endParaRPr lang="th-TH"/>
        </a:p>
      </dgm:t>
    </dgm:pt>
    <dgm:pt modelId="{777A404D-C2EC-420B-8CD3-80B256EECBB3}" type="pres">
      <dgm:prSet presAssocID="{47DFD118-8E73-4538-AEE9-3CD3E4AE59AC}" presName="imgShp" presStyleLbl="fgImgPlace1" presStyleIdx="0" presStyleCnt="4" custLinFactNeighborX="-661" custLinFactNeighborY="-36829"/>
      <dgm:spPr/>
      <dgm:t>
        <a:bodyPr/>
        <a:lstStyle/>
        <a:p>
          <a:endParaRPr lang="th-TH"/>
        </a:p>
      </dgm:t>
    </dgm:pt>
    <dgm:pt modelId="{A9A0012C-21C0-4326-A2B7-F74C41CFFDBE}" type="pres">
      <dgm:prSet presAssocID="{47DFD118-8E73-4538-AEE9-3CD3E4AE59AC}" presName="txShp" presStyleLbl="node1" presStyleIdx="0" presStyleCnt="4" custScaleX="110214" custLinFactNeighborX="4639" custLinFactNeighborY="-9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FA5F6F0-E8B5-42BA-8AF5-43C3A14DFB60}" type="pres">
      <dgm:prSet presAssocID="{6F154179-E00D-4E43-8859-36BE8A39771C}" presName="spacing" presStyleCnt="0"/>
      <dgm:spPr/>
      <dgm:t>
        <a:bodyPr/>
        <a:lstStyle/>
        <a:p>
          <a:endParaRPr lang="th-TH"/>
        </a:p>
      </dgm:t>
    </dgm:pt>
    <dgm:pt modelId="{73362B3F-EE69-45CB-B255-0E1FF10E4BB6}" type="pres">
      <dgm:prSet presAssocID="{F59E3513-4601-4941-8DE5-BC8E64A26152}" presName="composite" presStyleCnt="0"/>
      <dgm:spPr/>
      <dgm:t>
        <a:bodyPr/>
        <a:lstStyle/>
        <a:p>
          <a:endParaRPr lang="th-TH"/>
        </a:p>
      </dgm:t>
    </dgm:pt>
    <dgm:pt modelId="{4BF5BA5D-AB7D-4680-8300-6B4D74B4687E}" type="pres">
      <dgm:prSet presAssocID="{F59E3513-4601-4941-8DE5-BC8E64A26152}" presName="imgShp" presStyleLbl="fgImgPlace1" presStyleIdx="1" presStyleCnt="4" custLinFactNeighborX="-5865" custLinFactNeighborY="248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th-TH"/>
        </a:p>
      </dgm:t>
    </dgm:pt>
    <dgm:pt modelId="{9FA0B3DF-04F1-4B42-8E58-234D854B303F}" type="pres">
      <dgm:prSet presAssocID="{F59E3513-4601-4941-8DE5-BC8E64A26152}" presName="txShp" presStyleLbl="node1" presStyleIdx="1" presStyleCnt="4" custScaleX="106277" custLinFactNeighborX="4601" custLinFactNeighborY="-710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AE0199F-D26C-449E-9C0F-059568E1C433}" type="pres">
      <dgm:prSet presAssocID="{DED30BEC-B6A2-488C-9FD8-8935F7CD82F8}" presName="spacing" presStyleCnt="0"/>
      <dgm:spPr/>
      <dgm:t>
        <a:bodyPr/>
        <a:lstStyle/>
        <a:p>
          <a:endParaRPr lang="th-TH"/>
        </a:p>
      </dgm:t>
    </dgm:pt>
    <dgm:pt modelId="{0DB610B3-5C9C-4345-8950-B31C56601123}" type="pres">
      <dgm:prSet presAssocID="{D8BAF148-F793-418D-87AA-EE3DDBB43A35}" presName="composite" presStyleCnt="0"/>
      <dgm:spPr/>
      <dgm:t>
        <a:bodyPr/>
        <a:lstStyle/>
        <a:p>
          <a:endParaRPr lang="th-TH"/>
        </a:p>
      </dgm:t>
    </dgm:pt>
    <dgm:pt modelId="{466892C4-32BD-4848-9F5D-3A92E211BA96}" type="pres">
      <dgm:prSet presAssocID="{D8BAF148-F793-418D-87AA-EE3DDBB43A35}" presName="imgShp" presStyleLbl="fgImgPlace1" presStyleIdx="2" presStyleCnt="4" custLinFactNeighborX="-12331" custLinFactNeighborY="2382"/>
      <dgm:spPr/>
      <dgm:t>
        <a:bodyPr/>
        <a:lstStyle/>
        <a:p>
          <a:endParaRPr lang="th-TH"/>
        </a:p>
      </dgm:t>
    </dgm:pt>
    <dgm:pt modelId="{C91C5A41-8CB9-4859-AC8A-A2FF45C74517}" type="pres">
      <dgm:prSet presAssocID="{D8BAF148-F793-418D-87AA-EE3DDBB43A35}" presName="txShp" presStyleLbl="node1" presStyleIdx="2" presStyleCnt="4" custScaleX="106277" custLinFactNeighborX="3581" custLinFactNeighborY="-234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B05EFA6-BD6D-47CD-8923-FE4E70549A24}" type="pres">
      <dgm:prSet presAssocID="{47D7B5A8-D1D1-45A8-AA0D-EFF8729B13EC}" presName="spacing" presStyleCnt="0"/>
      <dgm:spPr/>
      <dgm:t>
        <a:bodyPr/>
        <a:lstStyle/>
        <a:p>
          <a:endParaRPr lang="th-TH"/>
        </a:p>
      </dgm:t>
    </dgm:pt>
    <dgm:pt modelId="{362A7CBA-EB46-4E66-B140-4332364250FE}" type="pres">
      <dgm:prSet presAssocID="{85F5B1D8-C811-425B-B55D-6C940FC090D8}" presName="composite" presStyleCnt="0"/>
      <dgm:spPr/>
      <dgm:t>
        <a:bodyPr/>
        <a:lstStyle/>
        <a:p>
          <a:endParaRPr lang="th-TH"/>
        </a:p>
      </dgm:t>
    </dgm:pt>
    <dgm:pt modelId="{153C59CF-E751-4D8D-B129-C01FC16EF3E4}" type="pres">
      <dgm:prSet presAssocID="{85F5B1D8-C811-425B-B55D-6C940FC090D8}" presName="imgShp" presStyleLbl="fgImgPlace1" presStyleIdx="3" presStyleCnt="4"/>
      <dgm:spPr/>
      <dgm:t>
        <a:bodyPr/>
        <a:lstStyle/>
        <a:p>
          <a:endParaRPr lang="th-TH"/>
        </a:p>
      </dgm:t>
    </dgm:pt>
    <dgm:pt modelId="{378D2F0B-C50B-4479-9AC4-8B79DC332399}" type="pres">
      <dgm:prSet presAssocID="{85F5B1D8-C811-425B-B55D-6C940FC090D8}" presName="txShp" presStyleLbl="node1" presStyleIdx="3" presStyleCnt="4" custScaleX="106277" custLinFactNeighborX="4214" custLinFactNeighborY="-117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B958491B-0751-4A1D-80AC-AFBDBE58750D}" type="presOf" srcId="{D8BAF148-F793-418D-87AA-EE3DDBB43A35}" destId="{C91C5A41-8CB9-4859-AC8A-A2FF45C74517}" srcOrd="0" destOrd="0" presId="urn:microsoft.com/office/officeart/2005/8/layout/vList3#2"/>
    <dgm:cxn modelId="{A80997C1-DE22-4C51-8DDB-D64FD8C6F405}" type="presOf" srcId="{85F5B1D8-C811-425B-B55D-6C940FC090D8}" destId="{378D2F0B-C50B-4479-9AC4-8B79DC332399}" srcOrd="0" destOrd="0" presId="urn:microsoft.com/office/officeart/2005/8/layout/vList3#2"/>
    <dgm:cxn modelId="{EE187A77-7BDF-4D86-BC16-C01431F9C9AC}" type="presOf" srcId="{47DFD118-8E73-4538-AEE9-3CD3E4AE59AC}" destId="{A9A0012C-21C0-4326-A2B7-F74C41CFFDBE}" srcOrd="0" destOrd="0" presId="urn:microsoft.com/office/officeart/2005/8/layout/vList3#2"/>
    <dgm:cxn modelId="{9C5465DE-2E02-482A-9D2D-7C06F45AE0A2}" srcId="{6A74DFC9-E843-4349-B75D-268EFCD215F0}" destId="{F59E3513-4601-4941-8DE5-BC8E64A26152}" srcOrd="1" destOrd="0" parTransId="{6621D6F3-0942-4EF0-BB90-E55D98AEE337}" sibTransId="{DED30BEC-B6A2-488C-9FD8-8935F7CD82F8}"/>
    <dgm:cxn modelId="{EFCBD751-3F20-45FA-8188-EE633F0AC5A1}" srcId="{6A74DFC9-E843-4349-B75D-268EFCD215F0}" destId="{D8BAF148-F793-418D-87AA-EE3DDBB43A35}" srcOrd="2" destOrd="0" parTransId="{96866395-424D-4A9E-9DA5-97F86A80D263}" sibTransId="{47D7B5A8-D1D1-45A8-AA0D-EFF8729B13EC}"/>
    <dgm:cxn modelId="{8A571886-E0A6-41E3-8A70-9AC8B7E8E3DD}" srcId="{6A74DFC9-E843-4349-B75D-268EFCD215F0}" destId="{85F5B1D8-C811-425B-B55D-6C940FC090D8}" srcOrd="3" destOrd="0" parTransId="{9CB789FC-4808-423B-BD04-8714CA9BE4B9}" sibTransId="{51B6A8F3-82A4-4DE1-B579-338FA41A453D}"/>
    <dgm:cxn modelId="{A30DAA42-B3BB-4454-B9F6-28B032DF7C29}" srcId="{6A74DFC9-E843-4349-B75D-268EFCD215F0}" destId="{47DFD118-8E73-4538-AEE9-3CD3E4AE59AC}" srcOrd="0" destOrd="0" parTransId="{D91E6FB2-3B54-434A-A94B-9BF31389B8DE}" sibTransId="{6F154179-E00D-4E43-8859-36BE8A39771C}"/>
    <dgm:cxn modelId="{B6553E6B-0BF4-46B9-A087-E3A1F5A42EDB}" type="presOf" srcId="{6A74DFC9-E843-4349-B75D-268EFCD215F0}" destId="{9F75D95D-C979-47A1-8D25-785CEFDE8F70}" srcOrd="0" destOrd="0" presId="urn:microsoft.com/office/officeart/2005/8/layout/vList3#2"/>
    <dgm:cxn modelId="{10EA2957-ED8D-492A-A70B-42D7BF327B17}" type="presOf" srcId="{F59E3513-4601-4941-8DE5-BC8E64A26152}" destId="{9FA0B3DF-04F1-4B42-8E58-234D854B303F}" srcOrd="0" destOrd="0" presId="urn:microsoft.com/office/officeart/2005/8/layout/vList3#2"/>
    <dgm:cxn modelId="{7872F169-7BB6-4EBD-BA50-414A8A5D650D}" type="presParOf" srcId="{9F75D95D-C979-47A1-8D25-785CEFDE8F70}" destId="{4A5B6F03-644E-40E8-B969-D082E20F41CA}" srcOrd="0" destOrd="0" presId="urn:microsoft.com/office/officeart/2005/8/layout/vList3#2"/>
    <dgm:cxn modelId="{D21141F8-FE82-4C3E-BBBF-6F417179089B}" type="presParOf" srcId="{4A5B6F03-644E-40E8-B969-D082E20F41CA}" destId="{777A404D-C2EC-420B-8CD3-80B256EECBB3}" srcOrd="0" destOrd="0" presId="urn:microsoft.com/office/officeart/2005/8/layout/vList3#2"/>
    <dgm:cxn modelId="{5AC42158-ED66-4D76-97D1-F464507F63C4}" type="presParOf" srcId="{4A5B6F03-644E-40E8-B969-D082E20F41CA}" destId="{A9A0012C-21C0-4326-A2B7-F74C41CFFDBE}" srcOrd="1" destOrd="0" presId="urn:microsoft.com/office/officeart/2005/8/layout/vList3#2"/>
    <dgm:cxn modelId="{D988423A-69D6-4CC2-91F4-CFE1E8FACDBE}" type="presParOf" srcId="{9F75D95D-C979-47A1-8D25-785CEFDE8F70}" destId="{DFA5F6F0-E8B5-42BA-8AF5-43C3A14DFB60}" srcOrd="1" destOrd="0" presId="urn:microsoft.com/office/officeart/2005/8/layout/vList3#2"/>
    <dgm:cxn modelId="{0A4B2289-330C-4B60-95E9-01720C14751F}" type="presParOf" srcId="{9F75D95D-C979-47A1-8D25-785CEFDE8F70}" destId="{73362B3F-EE69-45CB-B255-0E1FF10E4BB6}" srcOrd="2" destOrd="0" presId="urn:microsoft.com/office/officeart/2005/8/layout/vList3#2"/>
    <dgm:cxn modelId="{F948556C-93B6-41BC-B2F0-47F342680843}" type="presParOf" srcId="{73362B3F-EE69-45CB-B255-0E1FF10E4BB6}" destId="{4BF5BA5D-AB7D-4680-8300-6B4D74B4687E}" srcOrd="0" destOrd="0" presId="urn:microsoft.com/office/officeart/2005/8/layout/vList3#2"/>
    <dgm:cxn modelId="{31B78ED5-0C42-4F40-8960-2CE93320EC77}" type="presParOf" srcId="{73362B3F-EE69-45CB-B255-0E1FF10E4BB6}" destId="{9FA0B3DF-04F1-4B42-8E58-234D854B303F}" srcOrd="1" destOrd="0" presId="urn:microsoft.com/office/officeart/2005/8/layout/vList3#2"/>
    <dgm:cxn modelId="{D195C0A6-8568-40A7-8C80-E48BE4AEED86}" type="presParOf" srcId="{9F75D95D-C979-47A1-8D25-785CEFDE8F70}" destId="{AAE0199F-D26C-449E-9C0F-059568E1C433}" srcOrd="3" destOrd="0" presId="urn:microsoft.com/office/officeart/2005/8/layout/vList3#2"/>
    <dgm:cxn modelId="{EF217D98-74C7-488E-9BB2-79C325BE4007}" type="presParOf" srcId="{9F75D95D-C979-47A1-8D25-785CEFDE8F70}" destId="{0DB610B3-5C9C-4345-8950-B31C56601123}" srcOrd="4" destOrd="0" presId="urn:microsoft.com/office/officeart/2005/8/layout/vList3#2"/>
    <dgm:cxn modelId="{7DF37594-FDA8-4DFA-9C32-E79AFC99F499}" type="presParOf" srcId="{0DB610B3-5C9C-4345-8950-B31C56601123}" destId="{466892C4-32BD-4848-9F5D-3A92E211BA96}" srcOrd="0" destOrd="0" presId="urn:microsoft.com/office/officeart/2005/8/layout/vList3#2"/>
    <dgm:cxn modelId="{F4DB8182-7B0E-42FC-AB54-8EF4CCB9A692}" type="presParOf" srcId="{0DB610B3-5C9C-4345-8950-B31C56601123}" destId="{C91C5A41-8CB9-4859-AC8A-A2FF45C74517}" srcOrd="1" destOrd="0" presId="urn:microsoft.com/office/officeart/2005/8/layout/vList3#2"/>
    <dgm:cxn modelId="{13BD76D5-F7CD-4536-A99A-4AA2EF042C4F}" type="presParOf" srcId="{9F75D95D-C979-47A1-8D25-785CEFDE8F70}" destId="{AB05EFA6-BD6D-47CD-8923-FE4E70549A24}" srcOrd="5" destOrd="0" presId="urn:microsoft.com/office/officeart/2005/8/layout/vList3#2"/>
    <dgm:cxn modelId="{456DE297-61FA-48EC-95E1-75AC829FF008}" type="presParOf" srcId="{9F75D95D-C979-47A1-8D25-785CEFDE8F70}" destId="{362A7CBA-EB46-4E66-B140-4332364250FE}" srcOrd="6" destOrd="0" presId="urn:microsoft.com/office/officeart/2005/8/layout/vList3#2"/>
    <dgm:cxn modelId="{CF85EC94-D6BF-4E5C-8D5F-6033AC02E817}" type="presParOf" srcId="{362A7CBA-EB46-4E66-B140-4332364250FE}" destId="{153C59CF-E751-4D8D-B129-C01FC16EF3E4}" srcOrd="0" destOrd="0" presId="urn:microsoft.com/office/officeart/2005/8/layout/vList3#2"/>
    <dgm:cxn modelId="{3E2AC575-CCD7-43A5-A089-8579B341EA53}" type="presParOf" srcId="{362A7CBA-EB46-4E66-B140-4332364250FE}" destId="{378D2F0B-C50B-4479-9AC4-8B79DC332399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A74DFC9-E843-4349-B75D-268EFCD215F0}" type="doc">
      <dgm:prSet loTypeId="urn:microsoft.com/office/officeart/2005/8/layout/vList3#3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47DFD118-8E73-4538-AEE9-3CD3E4AE59AC}">
      <dgm:prSet custT="1"/>
      <dgm:spPr/>
      <dgm:t>
        <a:bodyPr/>
        <a:lstStyle/>
        <a:p>
          <a:pPr algn="l"/>
          <a:r>
            <a:rPr lang="th-TH" sz="2400" b="1" dirty="0" smtClean="0">
              <a:solidFill>
                <a:srgbClr val="0C03BD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กำหนดหลักเกณฑ์และวิธีการกำหนดราคากลาง</a:t>
          </a:r>
          <a:endParaRPr lang="th-TH" sz="2400" b="1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D91E6FB2-3B54-434A-A94B-9BF31389B8DE}" type="parTrans" cxnId="{A30DAA42-B3BB-4454-B9F6-28B032DF7C29}">
      <dgm:prSet/>
      <dgm:spPr/>
      <dgm:t>
        <a:bodyPr/>
        <a:lstStyle/>
        <a:p>
          <a:endParaRPr lang="th-TH" b="1">
            <a:solidFill>
              <a:schemeClr val="tx1"/>
            </a:solidFill>
            <a:effectLst/>
          </a:endParaRPr>
        </a:p>
      </dgm:t>
    </dgm:pt>
    <dgm:pt modelId="{6F154179-E00D-4E43-8859-36BE8A39771C}" type="sibTrans" cxnId="{A30DAA42-B3BB-4454-B9F6-28B032DF7C29}">
      <dgm:prSet/>
      <dgm:spPr/>
      <dgm:t>
        <a:bodyPr/>
        <a:lstStyle/>
        <a:p>
          <a:endParaRPr lang="th-TH" b="1">
            <a:solidFill>
              <a:schemeClr val="tx1"/>
            </a:solidFill>
            <a:effectLst/>
          </a:endParaRPr>
        </a:p>
      </dgm:t>
    </dgm:pt>
    <dgm:pt modelId="{0ED37AED-A639-41AE-8F29-94F62C6F24F7}">
      <dgm:prSet phldrT="[Text]" custT="1"/>
      <dgm:spPr/>
      <dgm:t>
        <a:bodyPr/>
        <a:lstStyle/>
        <a:p>
          <a:pPr algn="thaiDist">
            <a:spcAft>
              <a:spcPts val="0"/>
            </a:spcAft>
          </a:pPr>
          <a:r>
            <a:rPr lang="th-TH" sz="2400" b="1" dirty="0" smtClean="0">
              <a:solidFill>
                <a:srgbClr val="0C03BD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ตีความและวินิจฉัยปัญหาข้อหารือเกี่ยวกับหลักเกณฑ์และวิธีการกำหนดราคากลาง  อนุมัติยกเว้นหรือผ่อนผันกรณีไม่ปฏิบัติตามหลักเกณฑ์</a:t>
          </a:r>
          <a:endParaRPr lang="th-TH" sz="2400" b="1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CEBD4CD0-8455-4A19-9530-18404320A1C0}" type="parTrans" cxnId="{3423486E-5C38-44CB-B141-9485D63B33B4}">
      <dgm:prSet/>
      <dgm:spPr/>
      <dgm:t>
        <a:bodyPr/>
        <a:lstStyle/>
        <a:p>
          <a:endParaRPr lang="th-TH" b="1">
            <a:solidFill>
              <a:schemeClr val="tx1"/>
            </a:solidFill>
            <a:effectLst/>
          </a:endParaRPr>
        </a:p>
      </dgm:t>
    </dgm:pt>
    <dgm:pt modelId="{4D829408-4839-4D34-87BC-1D214CC6B302}" type="sibTrans" cxnId="{3423486E-5C38-44CB-B141-9485D63B33B4}">
      <dgm:prSet/>
      <dgm:spPr/>
      <dgm:t>
        <a:bodyPr/>
        <a:lstStyle/>
        <a:p>
          <a:endParaRPr lang="th-TH" b="1">
            <a:solidFill>
              <a:schemeClr val="tx1"/>
            </a:solidFill>
            <a:effectLst/>
          </a:endParaRPr>
        </a:p>
      </dgm:t>
    </dgm:pt>
    <dgm:pt modelId="{66F6375E-93A2-45A6-BD78-72940E86057C}">
      <dgm:prSet custT="1"/>
      <dgm:spPr/>
      <dgm:t>
        <a:bodyPr/>
        <a:lstStyle/>
        <a:p>
          <a:pPr algn="l"/>
          <a:r>
            <a:rPr lang="th-TH" sz="2400" b="1" dirty="0" smtClean="0">
              <a:solidFill>
                <a:srgbClr val="0C03BD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กำหนดหลักเกณฑ์ วิธีการ และเงื่อนไขในการขึ้นทะเบียน และการเพิกถอนทะเบียนผู้ประกอบการที่มีคุณสมบัติ</a:t>
          </a:r>
          <a:br>
            <a:rPr lang="th-TH" sz="2400" b="1" dirty="0" smtClean="0">
              <a:solidFill>
                <a:srgbClr val="0C03BD"/>
              </a:solidFill>
              <a:latin typeface="Angsana New" panose="02020603050405020304" pitchFamily="18" charset="-34"/>
              <a:cs typeface="Angsana New" panose="02020603050405020304" pitchFamily="18" charset="-34"/>
            </a:rPr>
          </a:br>
          <a:r>
            <a:rPr lang="th-TH" sz="2400" b="1" dirty="0" smtClean="0">
              <a:solidFill>
                <a:srgbClr val="0C03BD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เข้าร่วมการจัดซื้อจัดจ้างของหน่วยงานของรัฐ</a:t>
          </a:r>
          <a:endParaRPr lang="th-TH" sz="2400" b="1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B1990426-AFC5-4E94-BE84-910455E31E22}" type="parTrans" cxnId="{35B73BFE-0AFE-4CE6-B59C-5C97E7C06081}">
      <dgm:prSet/>
      <dgm:spPr/>
      <dgm:t>
        <a:bodyPr/>
        <a:lstStyle/>
        <a:p>
          <a:endParaRPr lang="th-TH" b="1">
            <a:solidFill>
              <a:schemeClr val="tx1"/>
            </a:solidFill>
            <a:effectLst/>
          </a:endParaRPr>
        </a:p>
      </dgm:t>
    </dgm:pt>
    <dgm:pt modelId="{36AD3D6F-88AB-4100-B1AD-8990E7436678}" type="sibTrans" cxnId="{35B73BFE-0AFE-4CE6-B59C-5C97E7C06081}">
      <dgm:prSet/>
      <dgm:spPr/>
      <dgm:t>
        <a:bodyPr/>
        <a:lstStyle/>
        <a:p>
          <a:endParaRPr lang="th-TH" b="1">
            <a:solidFill>
              <a:schemeClr val="tx1"/>
            </a:solidFill>
            <a:effectLst/>
          </a:endParaRPr>
        </a:p>
      </dgm:t>
    </dgm:pt>
    <dgm:pt modelId="{9F75D95D-C979-47A1-8D25-785CEFDE8F70}" type="pres">
      <dgm:prSet presAssocID="{6A74DFC9-E843-4349-B75D-268EFCD215F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4A5B6F03-644E-40E8-B969-D082E20F41CA}" type="pres">
      <dgm:prSet presAssocID="{47DFD118-8E73-4538-AEE9-3CD3E4AE59AC}" presName="composite" presStyleCnt="0"/>
      <dgm:spPr/>
      <dgm:t>
        <a:bodyPr/>
        <a:lstStyle/>
        <a:p>
          <a:endParaRPr lang="th-TH"/>
        </a:p>
      </dgm:t>
    </dgm:pt>
    <dgm:pt modelId="{777A404D-C2EC-420B-8CD3-80B256EECBB3}" type="pres">
      <dgm:prSet presAssocID="{47DFD118-8E73-4538-AEE9-3CD3E4AE59AC}" presName="imgShp" presStyleLbl="fgImgPlace1" presStyleIdx="0" presStyleCnt="3" custLinFactNeighborX="945" custLinFactNeighborY="10558"/>
      <dgm:spPr/>
      <dgm:t>
        <a:bodyPr/>
        <a:lstStyle/>
        <a:p>
          <a:endParaRPr lang="th-TH"/>
        </a:p>
      </dgm:t>
    </dgm:pt>
    <dgm:pt modelId="{A9A0012C-21C0-4326-A2B7-F74C41CFFDBE}" type="pres">
      <dgm:prSet presAssocID="{47DFD118-8E73-4538-AEE9-3CD3E4AE59AC}" presName="txShp" presStyleLbl="node1" presStyleIdx="0" presStyleCnt="3" custLinFactNeighborX="612" custLinFactNeighborY="649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FA5F6F0-E8B5-42BA-8AF5-43C3A14DFB60}" type="pres">
      <dgm:prSet presAssocID="{6F154179-E00D-4E43-8859-36BE8A39771C}" presName="spacing" presStyleCnt="0"/>
      <dgm:spPr/>
      <dgm:t>
        <a:bodyPr/>
        <a:lstStyle/>
        <a:p>
          <a:endParaRPr lang="th-TH"/>
        </a:p>
      </dgm:t>
    </dgm:pt>
    <dgm:pt modelId="{A52B6958-F39F-4A37-AA1B-6860310AF998}" type="pres">
      <dgm:prSet presAssocID="{0ED37AED-A639-41AE-8F29-94F62C6F24F7}" presName="composite" presStyleCnt="0"/>
      <dgm:spPr/>
      <dgm:t>
        <a:bodyPr/>
        <a:lstStyle/>
        <a:p>
          <a:endParaRPr lang="th-TH"/>
        </a:p>
      </dgm:t>
    </dgm:pt>
    <dgm:pt modelId="{A564E00A-CAAD-4AC2-A2FA-2D28157E3FB0}" type="pres">
      <dgm:prSet presAssocID="{0ED37AED-A639-41AE-8F29-94F62C6F24F7}" presName="imgShp" presStyleLbl="fgImgPlace1" presStyleIdx="1" presStyleCnt="3"/>
      <dgm:spPr/>
      <dgm:t>
        <a:bodyPr/>
        <a:lstStyle/>
        <a:p>
          <a:endParaRPr lang="th-TH"/>
        </a:p>
      </dgm:t>
    </dgm:pt>
    <dgm:pt modelId="{572AE7BC-6922-4017-8A30-263ED26FD8BD}" type="pres">
      <dgm:prSet presAssocID="{0ED37AED-A639-41AE-8F29-94F62C6F24F7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A828F99-0CF2-4231-AB75-70EDC7DE14BF}" type="pres">
      <dgm:prSet presAssocID="{4D829408-4839-4D34-87BC-1D214CC6B302}" presName="spacing" presStyleCnt="0"/>
      <dgm:spPr/>
      <dgm:t>
        <a:bodyPr/>
        <a:lstStyle/>
        <a:p>
          <a:endParaRPr lang="th-TH"/>
        </a:p>
      </dgm:t>
    </dgm:pt>
    <dgm:pt modelId="{9202047E-EA8B-434E-9790-3FBCB57827D6}" type="pres">
      <dgm:prSet presAssocID="{66F6375E-93A2-45A6-BD78-72940E86057C}" presName="composite" presStyleCnt="0"/>
      <dgm:spPr/>
      <dgm:t>
        <a:bodyPr/>
        <a:lstStyle/>
        <a:p>
          <a:endParaRPr lang="th-TH"/>
        </a:p>
      </dgm:t>
    </dgm:pt>
    <dgm:pt modelId="{1726FEE7-AFB7-4530-A0F8-EE8783B188E1}" type="pres">
      <dgm:prSet presAssocID="{66F6375E-93A2-45A6-BD78-72940E86057C}" presName="imgShp" presStyleLbl="fgImgPlace1" presStyleIdx="2" presStyleCnt="3"/>
      <dgm:spPr/>
      <dgm:t>
        <a:bodyPr/>
        <a:lstStyle/>
        <a:p>
          <a:endParaRPr lang="th-TH"/>
        </a:p>
      </dgm:t>
    </dgm:pt>
    <dgm:pt modelId="{0FED9745-7033-4A70-AA26-C9DC055A29D8}" type="pres">
      <dgm:prSet presAssocID="{66F6375E-93A2-45A6-BD78-72940E86057C}" presName="txShp" presStyleLbl="node1" presStyleIdx="2" presStyleCnt="3" custScaleX="10538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826F698B-1843-4928-99C5-9CCC55656A3B}" type="presOf" srcId="{66F6375E-93A2-45A6-BD78-72940E86057C}" destId="{0FED9745-7033-4A70-AA26-C9DC055A29D8}" srcOrd="0" destOrd="0" presId="urn:microsoft.com/office/officeart/2005/8/layout/vList3#3"/>
    <dgm:cxn modelId="{206C3DA4-E53D-4320-AFB1-22E4622787F0}" type="presOf" srcId="{6A74DFC9-E843-4349-B75D-268EFCD215F0}" destId="{9F75D95D-C979-47A1-8D25-785CEFDE8F70}" srcOrd="0" destOrd="0" presId="urn:microsoft.com/office/officeart/2005/8/layout/vList3#3"/>
    <dgm:cxn modelId="{3423486E-5C38-44CB-B141-9485D63B33B4}" srcId="{6A74DFC9-E843-4349-B75D-268EFCD215F0}" destId="{0ED37AED-A639-41AE-8F29-94F62C6F24F7}" srcOrd="1" destOrd="0" parTransId="{CEBD4CD0-8455-4A19-9530-18404320A1C0}" sibTransId="{4D829408-4839-4D34-87BC-1D214CC6B302}"/>
    <dgm:cxn modelId="{32458273-4F7F-4955-BEA5-73C79FD55A8C}" type="presOf" srcId="{47DFD118-8E73-4538-AEE9-3CD3E4AE59AC}" destId="{A9A0012C-21C0-4326-A2B7-F74C41CFFDBE}" srcOrd="0" destOrd="0" presId="urn:microsoft.com/office/officeart/2005/8/layout/vList3#3"/>
    <dgm:cxn modelId="{A30DAA42-B3BB-4454-B9F6-28B032DF7C29}" srcId="{6A74DFC9-E843-4349-B75D-268EFCD215F0}" destId="{47DFD118-8E73-4538-AEE9-3CD3E4AE59AC}" srcOrd="0" destOrd="0" parTransId="{D91E6FB2-3B54-434A-A94B-9BF31389B8DE}" sibTransId="{6F154179-E00D-4E43-8859-36BE8A39771C}"/>
    <dgm:cxn modelId="{E71A49A5-6A51-4C2D-93C9-2F364836129B}" type="presOf" srcId="{0ED37AED-A639-41AE-8F29-94F62C6F24F7}" destId="{572AE7BC-6922-4017-8A30-263ED26FD8BD}" srcOrd="0" destOrd="0" presId="urn:microsoft.com/office/officeart/2005/8/layout/vList3#3"/>
    <dgm:cxn modelId="{35B73BFE-0AFE-4CE6-B59C-5C97E7C06081}" srcId="{6A74DFC9-E843-4349-B75D-268EFCD215F0}" destId="{66F6375E-93A2-45A6-BD78-72940E86057C}" srcOrd="2" destOrd="0" parTransId="{B1990426-AFC5-4E94-BE84-910455E31E22}" sibTransId="{36AD3D6F-88AB-4100-B1AD-8990E7436678}"/>
    <dgm:cxn modelId="{9BFF2DBC-00BF-405D-90C2-17E95CBCA92E}" type="presParOf" srcId="{9F75D95D-C979-47A1-8D25-785CEFDE8F70}" destId="{4A5B6F03-644E-40E8-B969-D082E20F41CA}" srcOrd="0" destOrd="0" presId="urn:microsoft.com/office/officeart/2005/8/layout/vList3#3"/>
    <dgm:cxn modelId="{B87337AA-1758-46AC-BC32-415981818EED}" type="presParOf" srcId="{4A5B6F03-644E-40E8-B969-D082E20F41CA}" destId="{777A404D-C2EC-420B-8CD3-80B256EECBB3}" srcOrd="0" destOrd="0" presId="urn:microsoft.com/office/officeart/2005/8/layout/vList3#3"/>
    <dgm:cxn modelId="{B0829D1A-A777-457B-9769-4564203A98EE}" type="presParOf" srcId="{4A5B6F03-644E-40E8-B969-D082E20F41CA}" destId="{A9A0012C-21C0-4326-A2B7-F74C41CFFDBE}" srcOrd="1" destOrd="0" presId="urn:microsoft.com/office/officeart/2005/8/layout/vList3#3"/>
    <dgm:cxn modelId="{B1800052-7966-44C5-9516-46689C101BF9}" type="presParOf" srcId="{9F75D95D-C979-47A1-8D25-785CEFDE8F70}" destId="{DFA5F6F0-E8B5-42BA-8AF5-43C3A14DFB60}" srcOrd="1" destOrd="0" presId="urn:microsoft.com/office/officeart/2005/8/layout/vList3#3"/>
    <dgm:cxn modelId="{96EE5AF0-87E4-4DAA-B481-4183FB93A42E}" type="presParOf" srcId="{9F75D95D-C979-47A1-8D25-785CEFDE8F70}" destId="{A52B6958-F39F-4A37-AA1B-6860310AF998}" srcOrd="2" destOrd="0" presId="urn:microsoft.com/office/officeart/2005/8/layout/vList3#3"/>
    <dgm:cxn modelId="{6B3E0A73-0696-467C-AD62-A67FD377537B}" type="presParOf" srcId="{A52B6958-F39F-4A37-AA1B-6860310AF998}" destId="{A564E00A-CAAD-4AC2-A2FA-2D28157E3FB0}" srcOrd="0" destOrd="0" presId="urn:microsoft.com/office/officeart/2005/8/layout/vList3#3"/>
    <dgm:cxn modelId="{5A0F934D-0825-4405-A8D9-F90C695B767C}" type="presParOf" srcId="{A52B6958-F39F-4A37-AA1B-6860310AF998}" destId="{572AE7BC-6922-4017-8A30-263ED26FD8BD}" srcOrd="1" destOrd="0" presId="urn:microsoft.com/office/officeart/2005/8/layout/vList3#3"/>
    <dgm:cxn modelId="{DBD31923-579F-47F1-A2CC-649EA69753EC}" type="presParOf" srcId="{9F75D95D-C979-47A1-8D25-785CEFDE8F70}" destId="{3A828F99-0CF2-4231-AB75-70EDC7DE14BF}" srcOrd="3" destOrd="0" presId="urn:microsoft.com/office/officeart/2005/8/layout/vList3#3"/>
    <dgm:cxn modelId="{3E0CB83F-FA8E-46DD-BF7F-2A466439C387}" type="presParOf" srcId="{9F75D95D-C979-47A1-8D25-785CEFDE8F70}" destId="{9202047E-EA8B-434E-9790-3FBCB57827D6}" srcOrd="4" destOrd="0" presId="urn:microsoft.com/office/officeart/2005/8/layout/vList3#3"/>
    <dgm:cxn modelId="{4DE46253-E5EA-41CC-942B-4D78824AE4BF}" type="presParOf" srcId="{9202047E-EA8B-434E-9790-3FBCB57827D6}" destId="{1726FEE7-AFB7-4530-A0F8-EE8783B188E1}" srcOrd="0" destOrd="0" presId="urn:microsoft.com/office/officeart/2005/8/layout/vList3#3"/>
    <dgm:cxn modelId="{2B307FE6-BD2C-48B7-9234-BC95BE8EDD32}" type="presParOf" srcId="{9202047E-EA8B-434E-9790-3FBCB57827D6}" destId="{0FED9745-7033-4A70-AA26-C9DC055A29D8}" srcOrd="1" destOrd="0" presId="urn:microsoft.com/office/officeart/2005/8/layout/vList3#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A74DFC9-E843-4349-B75D-268EFCD215F0}" type="doc">
      <dgm:prSet loTypeId="urn:microsoft.com/office/officeart/2005/8/layout/vList3#4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47DFD118-8E73-4538-AEE9-3CD3E4AE59AC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thaiDist"/>
          <a:r>
            <a:rPr lang="th-TH" sz="24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กำหนดแนวทาง วิธีการในการดำเนินโครงการความร่วมมือป้องกันการทุจริตในการจัดซื้อจัดจ้างภาครัฐ</a:t>
          </a:r>
          <a:endParaRPr lang="th-TH" sz="2400" b="1" dirty="0"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D91E6FB2-3B54-434A-A94B-9BF31389B8DE}" type="parTrans" cxnId="{A30DAA42-B3BB-4454-B9F6-28B032DF7C29}">
      <dgm:prSet/>
      <dgm:spPr/>
      <dgm:t>
        <a:bodyPr/>
        <a:lstStyle/>
        <a:p>
          <a:endParaRPr lang="th-TH" b="1">
            <a:solidFill>
              <a:schemeClr val="tx1"/>
            </a:solidFill>
            <a:effectLst/>
          </a:endParaRPr>
        </a:p>
      </dgm:t>
    </dgm:pt>
    <dgm:pt modelId="{6F154179-E00D-4E43-8859-36BE8A39771C}" type="sibTrans" cxnId="{A30DAA42-B3BB-4454-B9F6-28B032DF7C29}">
      <dgm:prSet/>
      <dgm:spPr/>
      <dgm:t>
        <a:bodyPr/>
        <a:lstStyle/>
        <a:p>
          <a:endParaRPr lang="th-TH" b="1">
            <a:solidFill>
              <a:schemeClr val="tx1"/>
            </a:solidFill>
            <a:effectLst/>
          </a:endParaRPr>
        </a:p>
      </dgm:t>
    </dgm:pt>
    <dgm:pt modelId="{F59E3513-4601-4941-8DE5-BC8E64A26152}">
      <dgm:prSet phldrT="[Text]" custT="1"/>
      <dgm:spPr>
        <a:solidFill>
          <a:srgbClr val="009999"/>
        </a:solidFill>
      </dgm:spPr>
      <dgm:t>
        <a:bodyPr/>
        <a:lstStyle/>
        <a:p>
          <a:pPr algn="thaiDist"/>
          <a:r>
            <a:rPr lang="th-TH" sz="24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กำหนดรูปแบบและเนื้อหาของข้อตกลงคุณธรรม</a:t>
          </a:r>
          <a:endParaRPr lang="th-TH" sz="2400" b="1" dirty="0"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6621D6F3-0942-4EF0-BB90-E55D98AEE337}" type="parTrans" cxnId="{9C5465DE-2E02-482A-9D2D-7C06F45AE0A2}">
      <dgm:prSet/>
      <dgm:spPr/>
      <dgm:t>
        <a:bodyPr/>
        <a:lstStyle/>
        <a:p>
          <a:endParaRPr lang="th-TH" b="1">
            <a:solidFill>
              <a:schemeClr val="tx1"/>
            </a:solidFill>
            <a:effectLst/>
          </a:endParaRPr>
        </a:p>
      </dgm:t>
    </dgm:pt>
    <dgm:pt modelId="{DED30BEC-B6A2-488C-9FD8-8935F7CD82F8}" type="sibTrans" cxnId="{9C5465DE-2E02-482A-9D2D-7C06F45AE0A2}">
      <dgm:prSet/>
      <dgm:spPr/>
      <dgm:t>
        <a:bodyPr/>
        <a:lstStyle/>
        <a:p>
          <a:endParaRPr lang="th-TH" b="1">
            <a:solidFill>
              <a:schemeClr val="tx1"/>
            </a:solidFill>
            <a:effectLst/>
          </a:endParaRPr>
        </a:p>
      </dgm:t>
    </dgm:pt>
    <dgm:pt modelId="{0ED37AED-A639-41AE-8F29-94F62C6F24F7}">
      <dgm:prSet phldrT="[Text]" custT="1"/>
      <dgm:spPr/>
      <dgm:t>
        <a:bodyPr/>
        <a:lstStyle/>
        <a:p>
          <a:pPr algn="thaiDist">
            <a:spcAft>
              <a:spcPts val="0"/>
            </a:spcAft>
          </a:pPr>
          <a:r>
            <a:rPr lang="th-TH" sz="2400" b="1" dirty="0" smtClean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คัดเลือกโครงการและผู้สังเกตการณ์เพื่อเข้าร่วมโครงการ</a:t>
          </a:r>
        </a:p>
        <a:p>
          <a:pPr algn="thaiDist">
            <a:spcAft>
              <a:spcPct val="35000"/>
            </a:spcAft>
          </a:pPr>
          <a:r>
            <a:rPr lang="th-TH" sz="2400" b="1" dirty="0" smtClean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ความร่วมมือป้องกันการทุจริตในการจัดซื้อจัดจ้างภาครัฐ</a:t>
          </a:r>
          <a:endParaRPr lang="th-TH" sz="2400" b="1" dirty="0">
            <a:solidFill>
              <a:schemeClr val="bg1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CEBD4CD0-8455-4A19-9530-18404320A1C0}" type="parTrans" cxnId="{3423486E-5C38-44CB-B141-9485D63B33B4}">
      <dgm:prSet/>
      <dgm:spPr/>
      <dgm:t>
        <a:bodyPr/>
        <a:lstStyle/>
        <a:p>
          <a:endParaRPr lang="th-TH" b="1">
            <a:solidFill>
              <a:schemeClr val="tx1"/>
            </a:solidFill>
            <a:effectLst/>
          </a:endParaRPr>
        </a:p>
      </dgm:t>
    </dgm:pt>
    <dgm:pt modelId="{4D829408-4839-4D34-87BC-1D214CC6B302}" type="sibTrans" cxnId="{3423486E-5C38-44CB-B141-9485D63B33B4}">
      <dgm:prSet/>
      <dgm:spPr/>
      <dgm:t>
        <a:bodyPr/>
        <a:lstStyle/>
        <a:p>
          <a:endParaRPr lang="th-TH" b="1">
            <a:solidFill>
              <a:schemeClr val="tx1"/>
            </a:solidFill>
            <a:effectLst/>
          </a:endParaRPr>
        </a:p>
      </dgm:t>
    </dgm:pt>
    <dgm:pt modelId="{66F6375E-93A2-45A6-BD78-72940E86057C}">
      <dgm:prSet custT="1"/>
      <dgm:spPr/>
      <dgm:t>
        <a:bodyPr/>
        <a:lstStyle/>
        <a:p>
          <a:pPr algn="thaiDist"/>
          <a:r>
            <a:rPr lang="th-TH" sz="2400" b="1" dirty="0" smtClean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จัดทำรายงานผลการประเมินโครงการจัดซื้อจัดจ้างที่เข้าร่วมโครงการความร่วมมือป้องกันการทุจริตในการจัดซื้อจัดจ้างภาครัฐ</a:t>
          </a:r>
          <a:endParaRPr lang="th-TH" sz="2400" b="1" dirty="0">
            <a:solidFill>
              <a:schemeClr val="bg1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B1990426-AFC5-4E94-BE84-910455E31E22}" type="parTrans" cxnId="{35B73BFE-0AFE-4CE6-B59C-5C97E7C06081}">
      <dgm:prSet/>
      <dgm:spPr/>
      <dgm:t>
        <a:bodyPr/>
        <a:lstStyle/>
        <a:p>
          <a:endParaRPr lang="th-TH" b="1">
            <a:solidFill>
              <a:schemeClr val="tx1"/>
            </a:solidFill>
            <a:effectLst/>
          </a:endParaRPr>
        </a:p>
      </dgm:t>
    </dgm:pt>
    <dgm:pt modelId="{36AD3D6F-88AB-4100-B1AD-8990E7436678}" type="sibTrans" cxnId="{35B73BFE-0AFE-4CE6-B59C-5C97E7C06081}">
      <dgm:prSet/>
      <dgm:spPr/>
      <dgm:t>
        <a:bodyPr/>
        <a:lstStyle/>
        <a:p>
          <a:endParaRPr lang="th-TH" b="1">
            <a:solidFill>
              <a:schemeClr val="tx1"/>
            </a:solidFill>
            <a:effectLst/>
          </a:endParaRPr>
        </a:p>
      </dgm:t>
    </dgm:pt>
    <dgm:pt modelId="{9F75D95D-C979-47A1-8D25-785CEFDE8F70}" type="pres">
      <dgm:prSet presAssocID="{6A74DFC9-E843-4349-B75D-268EFCD215F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4A5B6F03-644E-40E8-B969-D082E20F41CA}" type="pres">
      <dgm:prSet presAssocID="{47DFD118-8E73-4538-AEE9-3CD3E4AE59AC}" presName="composite" presStyleCnt="0"/>
      <dgm:spPr/>
      <dgm:t>
        <a:bodyPr/>
        <a:lstStyle/>
        <a:p>
          <a:endParaRPr lang="th-TH"/>
        </a:p>
      </dgm:t>
    </dgm:pt>
    <dgm:pt modelId="{777A404D-C2EC-420B-8CD3-80B256EECBB3}" type="pres">
      <dgm:prSet presAssocID="{47DFD118-8E73-4538-AEE9-3CD3E4AE59AC}" presName="imgShp" presStyleLbl="fgImgPlace1" presStyleIdx="0" presStyleCnt="4"/>
      <dgm:spPr/>
      <dgm:t>
        <a:bodyPr/>
        <a:lstStyle/>
        <a:p>
          <a:endParaRPr lang="th-TH"/>
        </a:p>
      </dgm:t>
    </dgm:pt>
    <dgm:pt modelId="{A9A0012C-21C0-4326-A2B7-F74C41CFFDBE}" type="pres">
      <dgm:prSet presAssocID="{47DFD118-8E73-4538-AEE9-3CD3E4AE59AC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FA5F6F0-E8B5-42BA-8AF5-43C3A14DFB60}" type="pres">
      <dgm:prSet presAssocID="{6F154179-E00D-4E43-8859-36BE8A39771C}" presName="spacing" presStyleCnt="0"/>
      <dgm:spPr/>
      <dgm:t>
        <a:bodyPr/>
        <a:lstStyle/>
        <a:p>
          <a:endParaRPr lang="th-TH"/>
        </a:p>
      </dgm:t>
    </dgm:pt>
    <dgm:pt modelId="{73362B3F-EE69-45CB-B255-0E1FF10E4BB6}" type="pres">
      <dgm:prSet presAssocID="{F59E3513-4601-4941-8DE5-BC8E64A26152}" presName="composite" presStyleCnt="0"/>
      <dgm:spPr/>
      <dgm:t>
        <a:bodyPr/>
        <a:lstStyle/>
        <a:p>
          <a:endParaRPr lang="th-TH"/>
        </a:p>
      </dgm:t>
    </dgm:pt>
    <dgm:pt modelId="{4BF5BA5D-AB7D-4680-8300-6B4D74B4687E}" type="pres">
      <dgm:prSet presAssocID="{F59E3513-4601-4941-8DE5-BC8E64A26152}" presName="imgShp" presStyleLbl="fgImgPlace1" presStyleIdx="1" presStyleCnt="4"/>
      <dgm:spPr/>
      <dgm:t>
        <a:bodyPr/>
        <a:lstStyle/>
        <a:p>
          <a:endParaRPr lang="th-TH"/>
        </a:p>
      </dgm:t>
    </dgm:pt>
    <dgm:pt modelId="{9FA0B3DF-04F1-4B42-8E58-234D854B303F}" type="pres">
      <dgm:prSet presAssocID="{F59E3513-4601-4941-8DE5-BC8E64A26152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AE0199F-D26C-449E-9C0F-059568E1C433}" type="pres">
      <dgm:prSet presAssocID="{DED30BEC-B6A2-488C-9FD8-8935F7CD82F8}" presName="spacing" presStyleCnt="0"/>
      <dgm:spPr/>
      <dgm:t>
        <a:bodyPr/>
        <a:lstStyle/>
        <a:p>
          <a:endParaRPr lang="th-TH"/>
        </a:p>
      </dgm:t>
    </dgm:pt>
    <dgm:pt modelId="{A52B6958-F39F-4A37-AA1B-6860310AF998}" type="pres">
      <dgm:prSet presAssocID="{0ED37AED-A639-41AE-8F29-94F62C6F24F7}" presName="composite" presStyleCnt="0"/>
      <dgm:spPr/>
      <dgm:t>
        <a:bodyPr/>
        <a:lstStyle/>
        <a:p>
          <a:endParaRPr lang="th-TH"/>
        </a:p>
      </dgm:t>
    </dgm:pt>
    <dgm:pt modelId="{A564E00A-CAAD-4AC2-A2FA-2D28157E3FB0}" type="pres">
      <dgm:prSet presAssocID="{0ED37AED-A639-41AE-8F29-94F62C6F24F7}" presName="imgShp" presStyleLbl="fgImgPlace1" presStyleIdx="2" presStyleCnt="4"/>
      <dgm:spPr/>
      <dgm:t>
        <a:bodyPr/>
        <a:lstStyle/>
        <a:p>
          <a:endParaRPr lang="th-TH"/>
        </a:p>
      </dgm:t>
    </dgm:pt>
    <dgm:pt modelId="{572AE7BC-6922-4017-8A30-263ED26FD8BD}" type="pres">
      <dgm:prSet presAssocID="{0ED37AED-A639-41AE-8F29-94F62C6F24F7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A828F99-0CF2-4231-AB75-70EDC7DE14BF}" type="pres">
      <dgm:prSet presAssocID="{4D829408-4839-4D34-87BC-1D214CC6B302}" presName="spacing" presStyleCnt="0"/>
      <dgm:spPr/>
      <dgm:t>
        <a:bodyPr/>
        <a:lstStyle/>
        <a:p>
          <a:endParaRPr lang="th-TH"/>
        </a:p>
      </dgm:t>
    </dgm:pt>
    <dgm:pt modelId="{9202047E-EA8B-434E-9790-3FBCB57827D6}" type="pres">
      <dgm:prSet presAssocID="{66F6375E-93A2-45A6-BD78-72940E86057C}" presName="composite" presStyleCnt="0"/>
      <dgm:spPr/>
      <dgm:t>
        <a:bodyPr/>
        <a:lstStyle/>
        <a:p>
          <a:endParaRPr lang="th-TH"/>
        </a:p>
      </dgm:t>
    </dgm:pt>
    <dgm:pt modelId="{1726FEE7-AFB7-4530-A0F8-EE8783B188E1}" type="pres">
      <dgm:prSet presAssocID="{66F6375E-93A2-45A6-BD78-72940E86057C}" presName="imgShp" presStyleLbl="fgImgPlace1" presStyleIdx="3" presStyleCnt="4" custLinFactNeighborY="7468"/>
      <dgm:spPr/>
      <dgm:t>
        <a:bodyPr/>
        <a:lstStyle/>
        <a:p>
          <a:endParaRPr lang="th-TH"/>
        </a:p>
      </dgm:t>
    </dgm:pt>
    <dgm:pt modelId="{0FED9745-7033-4A70-AA26-C9DC055A29D8}" type="pres">
      <dgm:prSet presAssocID="{66F6375E-93A2-45A6-BD78-72940E86057C}" presName="txShp" presStyleLbl="node1" presStyleIdx="3" presStyleCnt="4" custScaleY="118677" custLinFactNeighborY="-784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5836C97D-3B11-4E8A-B6CC-68B42830E7B5}" type="presOf" srcId="{F59E3513-4601-4941-8DE5-BC8E64A26152}" destId="{9FA0B3DF-04F1-4B42-8E58-234D854B303F}" srcOrd="0" destOrd="0" presId="urn:microsoft.com/office/officeart/2005/8/layout/vList3#4"/>
    <dgm:cxn modelId="{9C5465DE-2E02-482A-9D2D-7C06F45AE0A2}" srcId="{6A74DFC9-E843-4349-B75D-268EFCD215F0}" destId="{F59E3513-4601-4941-8DE5-BC8E64A26152}" srcOrd="1" destOrd="0" parTransId="{6621D6F3-0942-4EF0-BB90-E55D98AEE337}" sibTransId="{DED30BEC-B6A2-488C-9FD8-8935F7CD82F8}"/>
    <dgm:cxn modelId="{35B73BFE-0AFE-4CE6-B59C-5C97E7C06081}" srcId="{6A74DFC9-E843-4349-B75D-268EFCD215F0}" destId="{66F6375E-93A2-45A6-BD78-72940E86057C}" srcOrd="3" destOrd="0" parTransId="{B1990426-AFC5-4E94-BE84-910455E31E22}" sibTransId="{36AD3D6F-88AB-4100-B1AD-8990E7436678}"/>
    <dgm:cxn modelId="{A30DAA42-B3BB-4454-B9F6-28B032DF7C29}" srcId="{6A74DFC9-E843-4349-B75D-268EFCD215F0}" destId="{47DFD118-8E73-4538-AEE9-3CD3E4AE59AC}" srcOrd="0" destOrd="0" parTransId="{D91E6FB2-3B54-434A-A94B-9BF31389B8DE}" sibTransId="{6F154179-E00D-4E43-8859-36BE8A39771C}"/>
    <dgm:cxn modelId="{9303A96C-4824-429E-A92E-0411E1E55DE3}" type="presOf" srcId="{47DFD118-8E73-4538-AEE9-3CD3E4AE59AC}" destId="{A9A0012C-21C0-4326-A2B7-F74C41CFFDBE}" srcOrd="0" destOrd="0" presId="urn:microsoft.com/office/officeart/2005/8/layout/vList3#4"/>
    <dgm:cxn modelId="{3423486E-5C38-44CB-B141-9485D63B33B4}" srcId="{6A74DFC9-E843-4349-B75D-268EFCD215F0}" destId="{0ED37AED-A639-41AE-8F29-94F62C6F24F7}" srcOrd="2" destOrd="0" parTransId="{CEBD4CD0-8455-4A19-9530-18404320A1C0}" sibTransId="{4D829408-4839-4D34-87BC-1D214CC6B302}"/>
    <dgm:cxn modelId="{771EE2C8-F817-4ED3-9C93-694E5A6725F0}" type="presOf" srcId="{6A74DFC9-E843-4349-B75D-268EFCD215F0}" destId="{9F75D95D-C979-47A1-8D25-785CEFDE8F70}" srcOrd="0" destOrd="0" presId="urn:microsoft.com/office/officeart/2005/8/layout/vList3#4"/>
    <dgm:cxn modelId="{97FF354B-7348-4CFE-B0BB-893F0DB908C0}" type="presOf" srcId="{66F6375E-93A2-45A6-BD78-72940E86057C}" destId="{0FED9745-7033-4A70-AA26-C9DC055A29D8}" srcOrd="0" destOrd="0" presId="urn:microsoft.com/office/officeart/2005/8/layout/vList3#4"/>
    <dgm:cxn modelId="{F8DFFBAD-9612-4117-AC64-3684F29B21B1}" type="presOf" srcId="{0ED37AED-A639-41AE-8F29-94F62C6F24F7}" destId="{572AE7BC-6922-4017-8A30-263ED26FD8BD}" srcOrd="0" destOrd="0" presId="urn:microsoft.com/office/officeart/2005/8/layout/vList3#4"/>
    <dgm:cxn modelId="{54B06FCF-FF88-4F6F-9CBF-37E5560AB2C8}" type="presParOf" srcId="{9F75D95D-C979-47A1-8D25-785CEFDE8F70}" destId="{4A5B6F03-644E-40E8-B969-D082E20F41CA}" srcOrd="0" destOrd="0" presId="urn:microsoft.com/office/officeart/2005/8/layout/vList3#4"/>
    <dgm:cxn modelId="{69121BF0-F101-4BBF-ADD2-BFF6D166291B}" type="presParOf" srcId="{4A5B6F03-644E-40E8-B969-D082E20F41CA}" destId="{777A404D-C2EC-420B-8CD3-80B256EECBB3}" srcOrd="0" destOrd="0" presId="urn:microsoft.com/office/officeart/2005/8/layout/vList3#4"/>
    <dgm:cxn modelId="{366C0DEF-A7A5-4811-A5CA-A0A9944CB8CA}" type="presParOf" srcId="{4A5B6F03-644E-40E8-B969-D082E20F41CA}" destId="{A9A0012C-21C0-4326-A2B7-F74C41CFFDBE}" srcOrd="1" destOrd="0" presId="urn:microsoft.com/office/officeart/2005/8/layout/vList3#4"/>
    <dgm:cxn modelId="{6873A21A-7E18-443C-8895-DDC706CC9645}" type="presParOf" srcId="{9F75D95D-C979-47A1-8D25-785CEFDE8F70}" destId="{DFA5F6F0-E8B5-42BA-8AF5-43C3A14DFB60}" srcOrd="1" destOrd="0" presId="urn:microsoft.com/office/officeart/2005/8/layout/vList3#4"/>
    <dgm:cxn modelId="{813E276E-C2B2-49E5-A119-253ED5A489DC}" type="presParOf" srcId="{9F75D95D-C979-47A1-8D25-785CEFDE8F70}" destId="{73362B3F-EE69-45CB-B255-0E1FF10E4BB6}" srcOrd="2" destOrd="0" presId="urn:microsoft.com/office/officeart/2005/8/layout/vList3#4"/>
    <dgm:cxn modelId="{0B49BA11-9622-4E92-A548-443A7A244F91}" type="presParOf" srcId="{73362B3F-EE69-45CB-B255-0E1FF10E4BB6}" destId="{4BF5BA5D-AB7D-4680-8300-6B4D74B4687E}" srcOrd="0" destOrd="0" presId="urn:microsoft.com/office/officeart/2005/8/layout/vList3#4"/>
    <dgm:cxn modelId="{CF546CE6-47A1-471F-B317-D8EDDCC6CD76}" type="presParOf" srcId="{73362B3F-EE69-45CB-B255-0E1FF10E4BB6}" destId="{9FA0B3DF-04F1-4B42-8E58-234D854B303F}" srcOrd="1" destOrd="0" presId="urn:microsoft.com/office/officeart/2005/8/layout/vList3#4"/>
    <dgm:cxn modelId="{36A199AC-B8C4-4466-B002-7A7A3A5EF7C8}" type="presParOf" srcId="{9F75D95D-C979-47A1-8D25-785CEFDE8F70}" destId="{AAE0199F-D26C-449E-9C0F-059568E1C433}" srcOrd="3" destOrd="0" presId="urn:microsoft.com/office/officeart/2005/8/layout/vList3#4"/>
    <dgm:cxn modelId="{6948B564-D390-4E4B-9DB1-9896F6121CC0}" type="presParOf" srcId="{9F75D95D-C979-47A1-8D25-785CEFDE8F70}" destId="{A52B6958-F39F-4A37-AA1B-6860310AF998}" srcOrd="4" destOrd="0" presId="urn:microsoft.com/office/officeart/2005/8/layout/vList3#4"/>
    <dgm:cxn modelId="{23A815FA-0E88-462E-A2EE-74FD14C44398}" type="presParOf" srcId="{A52B6958-F39F-4A37-AA1B-6860310AF998}" destId="{A564E00A-CAAD-4AC2-A2FA-2D28157E3FB0}" srcOrd="0" destOrd="0" presId="urn:microsoft.com/office/officeart/2005/8/layout/vList3#4"/>
    <dgm:cxn modelId="{724DC2DE-96F4-4615-84AA-AEDF5E2B3DBA}" type="presParOf" srcId="{A52B6958-F39F-4A37-AA1B-6860310AF998}" destId="{572AE7BC-6922-4017-8A30-263ED26FD8BD}" srcOrd="1" destOrd="0" presId="urn:microsoft.com/office/officeart/2005/8/layout/vList3#4"/>
    <dgm:cxn modelId="{D45887EE-34D2-4CDF-818D-FCDFA02B2F61}" type="presParOf" srcId="{9F75D95D-C979-47A1-8D25-785CEFDE8F70}" destId="{3A828F99-0CF2-4231-AB75-70EDC7DE14BF}" srcOrd="5" destOrd="0" presId="urn:microsoft.com/office/officeart/2005/8/layout/vList3#4"/>
    <dgm:cxn modelId="{AF392266-74D0-40C4-A017-9CD095C3A6CF}" type="presParOf" srcId="{9F75D95D-C979-47A1-8D25-785CEFDE8F70}" destId="{9202047E-EA8B-434E-9790-3FBCB57827D6}" srcOrd="6" destOrd="0" presId="urn:microsoft.com/office/officeart/2005/8/layout/vList3#4"/>
    <dgm:cxn modelId="{ED5D7F43-EC67-4A0C-8674-FB0E5D0BB1A3}" type="presParOf" srcId="{9202047E-EA8B-434E-9790-3FBCB57827D6}" destId="{1726FEE7-AFB7-4530-A0F8-EE8783B188E1}" srcOrd="0" destOrd="0" presId="urn:microsoft.com/office/officeart/2005/8/layout/vList3#4"/>
    <dgm:cxn modelId="{B2D2448F-2FE0-4E4F-9B97-76A67B8DC002}" type="presParOf" srcId="{9202047E-EA8B-434E-9790-3FBCB57827D6}" destId="{0FED9745-7033-4A70-AA26-C9DC055A29D8}" srcOrd="1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A74DFC9-E843-4349-B75D-268EFCD215F0}" type="doc">
      <dgm:prSet loTypeId="urn:microsoft.com/office/officeart/2005/8/layout/vList3#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13290146-4889-4EB8-9D2E-2555E8CA5F77}">
      <dgm:prSet custT="1"/>
      <dgm:spPr>
        <a:solidFill>
          <a:srgbClr val="92D050"/>
        </a:solidFill>
      </dgm:spPr>
      <dgm:t>
        <a:bodyPr/>
        <a:lstStyle/>
        <a:p>
          <a:pPr algn="thaiDist"/>
          <a:r>
            <a:rPr lang="th-TH" sz="3200" b="1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พิจารณาและวินิจฉัยอุทธรณ์และ        ข้อร้องเรียน กรณีที่เห็นว่าหน่วยงานของรัฐมิได้ปฏิบัติให้เป็นไปตามแนวทางของพระราชบัญญัติฯ กฎกระทรวง และระเบียบที่ออกตามความในพระราชบัญญัติ</a:t>
          </a:r>
          <a:endParaRPr lang="th-TH" sz="3200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6867B705-9B57-4C76-989B-8AA74CFE55DF}" type="parTrans" cxnId="{584C73A6-5645-4E90-9520-F44ED9B0E146}">
      <dgm:prSet/>
      <dgm:spPr/>
      <dgm:t>
        <a:bodyPr/>
        <a:lstStyle/>
        <a:p>
          <a:endParaRPr lang="th-TH"/>
        </a:p>
      </dgm:t>
    </dgm:pt>
    <dgm:pt modelId="{E3CFD5F5-352C-43E6-BE00-27C05BA72AC7}" type="sibTrans" cxnId="{584C73A6-5645-4E90-9520-F44ED9B0E146}">
      <dgm:prSet/>
      <dgm:spPr/>
      <dgm:t>
        <a:bodyPr/>
        <a:lstStyle/>
        <a:p>
          <a:endParaRPr lang="th-TH"/>
        </a:p>
      </dgm:t>
    </dgm:pt>
    <dgm:pt modelId="{9F75D95D-C979-47A1-8D25-785CEFDE8F70}" type="pres">
      <dgm:prSet presAssocID="{6A74DFC9-E843-4349-B75D-268EFCD215F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0F7B76AB-C868-4450-B8B1-35FFC2391B29}" type="pres">
      <dgm:prSet presAssocID="{13290146-4889-4EB8-9D2E-2555E8CA5F77}" presName="composite" presStyleCnt="0"/>
      <dgm:spPr/>
    </dgm:pt>
    <dgm:pt modelId="{6C98128F-E90F-4920-A5E6-5C375B547567}" type="pres">
      <dgm:prSet presAssocID="{13290146-4889-4EB8-9D2E-2555E8CA5F77}" presName="imgShp" presStyleLbl="fgImgPlace1" presStyleIdx="0" presStyleCnt="1" custLinFactNeighborX="995" custLinFactNeighborY="-2025"/>
      <dgm:spPr>
        <a:solidFill>
          <a:schemeClr val="bg1"/>
        </a:solidFill>
        <a:ln w="57150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th-TH"/>
        </a:p>
      </dgm:t>
    </dgm:pt>
    <dgm:pt modelId="{644560DB-B993-4337-8D43-B784DD21C6E4}" type="pres">
      <dgm:prSet presAssocID="{13290146-4889-4EB8-9D2E-2555E8CA5F77}" presName="txShp" presStyleLbl="node1" presStyleIdx="0" presStyleCnt="1" custScaleX="112906" custScaleY="128035" custLinFactNeighborX="403" custLinFactNeighborY="-450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2401AF8B-B29C-47E5-B8E3-F24951B22934}" type="presOf" srcId="{13290146-4889-4EB8-9D2E-2555E8CA5F77}" destId="{644560DB-B993-4337-8D43-B784DD21C6E4}" srcOrd="0" destOrd="0" presId="urn:microsoft.com/office/officeart/2005/8/layout/vList3#5"/>
    <dgm:cxn modelId="{94A75B6D-CC62-4567-9E99-B519EE06569B}" type="presOf" srcId="{6A74DFC9-E843-4349-B75D-268EFCD215F0}" destId="{9F75D95D-C979-47A1-8D25-785CEFDE8F70}" srcOrd="0" destOrd="0" presId="urn:microsoft.com/office/officeart/2005/8/layout/vList3#5"/>
    <dgm:cxn modelId="{584C73A6-5645-4E90-9520-F44ED9B0E146}" srcId="{6A74DFC9-E843-4349-B75D-268EFCD215F0}" destId="{13290146-4889-4EB8-9D2E-2555E8CA5F77}" srcOrd="0" destOrd="0" parTransId="{6867B705-9B57-4C76-989B-8AA74CFE55DF}" sibTransId="{E3CFD5F5-352C-43E6-BE00-27C05BA72AC7}"/>
    <dgm:cxn modelId="{F4122E0B-8BE3-4C40-B8F1-B0BD373BFBFA}" type="presParOf" srcId="{9F75D95D-C979-47A1-8D25-785CEFDE8F70}" destId="{0F7B76AB-C868-4450-B8B1-35FFC2391B29}" srcOrd="0" destOrd="0" presId="urn:microsoft.com/office/officeart/2005/8/layout/vList3#5"/>
    <dgm:cxn modelId="{395763A3-DA4C-4D0E-BA16-2E787DD3D477}" type="presParOf" srcId="{0F7B76AB-C868-4450-B8B1-35FFC2391B29}" destId="{6C98128F-E90F-4920-A5E6-5C375B547567}" srcOrd="0" destOrd="0" presId="urn:microsoft.com/office/officeart/2005/8/layout/vList3#5"/>
    <dgm:cxn modelId="{EE05F1AE-8E78-45DB-B204-EC1C4B4D0513}" type="presParOf" srcId="{0F7B76AB-C868-4450-B8B1-35FFC2391B29}" destId="{644560DB-B993-4337-8D43-B784DD21C6E4}" srcOrd="1" destOrd="0" presId="urn:microsoft.com/office/officeart/2005/8/layout/vList3#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1015AF-B2C4-4B0C-A3C9-6B4B998F828B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3C86517A-3002-40D3-AF14-D5687EAC2D0B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th-TH" sz="2400" b="1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คำนิยาม</a:t>
          </a:r>
          <a:endParaRPr lang="th-TH" sz="2400" b="1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7C34E960-6EA4-4AA5-86CB-7BC1B149F8FB}" type="parTrans" cxnId="{E239904A-2AD9-4C2C-AD9B-2321E4CE2B8D}">
      <dgm:prSet/>
      <dgm:spPr/>
      <dgm:t>
        <a:bodyPr/>
        <a:lstStyle/>
        <a:p>
          <a:endParaRPr lang="th-TH" sz="2000">
            <a:solidFill>
              <a:srgbClr val="0C03BD"/>
            </a:solidFill>
          </a:endParaRPr>
        </a:p>
      </dgm:t>
    </dgm:pt>
    <dgm:pt modelId="{41CCBDC6-E1FF-4EB8-81A4-32638D0B9266}" type="sibTrans" cxnId="{E239904A-2AD9-4C2C-AD9B-2321E4CE2B8D}">
      <dgm:prSet/>
      <dgm:spPr/>
      <dgm:t>
        <a:bodyPr/>
        <a:lstStyle/>
        <a:p>
          <a:endParaRPr lang="th-TH" sz="2000">
            <a:solidFill>
              <a:srgbClr val="0C03BD"/>
            </a:solidFill>
          </a:endParaRPr>
        </a:p>
      </dgm:t>
    </dgm:pt>
    <dgm:pt modelId="{5DC155B3-69C3-4CA5-8B31-409E72566CC4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th-TH" sz="2400" b="1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1. บททั่วไป</a:t>
          </a:r>
          <a:endParaRPr lang="th-TH" sz="2400" b="1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CA46D3C9-DDA2-462B-9FA4-D3DC74541EC2}" type="parTrans" cxnId="{ED27C2E7-AB8C-46F4-8E2C-955FCB26139C}">
      <dgm:prSet/>
      <dgm:spPr/>
      <dgm:t>
        <a:bodyPr/>
        <a:lstStyle/>
        <a:p>
          <a:endParaRPr lang="th-TH" sz="2000">
            <a:solidFill>
              <a:srgbClr val="0C03BD"/>
            </a:solidFill>
          </a:endParaRPr>
        </a:p>
      </dgm:t>
    </dgm:pt>
    <dgm:pt modelId="{C9A7034A-0844-4187-AB50-743DB65DA342}" type="sibTrans" cxnId="{ED27C2E7-AB8C-46F4-8E2C-955FCB26139C}">
      <dgm:prSet/>
      <dgm:spPr/>
      <dgm:t>
        <a:bodyPr/>
        <a:lstStyle/>
        <a:p>
          <a:endParaRPr lang="th-TH" sz="2000">
            <a:solidFill>
              <a:srgbClr val="0C03BD"/>
            </a:solidFill>
          </a:endParaRPr>
        </a:p>
      </dgm:t>
    </dgm:pt>
    <dgm:pt modelId="{75778F05-B76D-416D-9C66-729CA4E4093A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th-TH" altLang="th-TH" sz="2400" b="1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2. การมีส่วนร่วมของภาคประชาชนและผู้ประกอบการในการ    </a:t>
          </a:r>
          <a:br>
            <a:rPr lang="th-TH" altLang="th-TH" sz="2400" b="1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</a:br>
          <a:r>
            <a:rPr lang="th-TH" altLang="th-TH" sz="2400" b="1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    ป้องกันการทุจริต</a:t>
          </a:r>
          <a:endParaRPr lang="th-TH" sz="2400" b="1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E4574FFC-E77E-4D4F-AA40-05C07519DC60}" type="parTrans" cxnId="{F8961A01-E5B0-4122-BA5D-CB9625B21E59}">
      <dgm:prSet/>
      <dgm:spPr/>
      <dgm:t>
        <a:bodyPr/>
        <a:lstStyle/>
        <a:p>
          <a:endParaRPr lang="th-TH" sz="2000">
            <a:solidFill>
              <a:srgbClr val="0C03BD"/>
            </a:solidFill>
          </a:endParaRPr>
        </a:p>
      </dgm:t>
    </dgm:pt>
    <dgm:pt modelId="{A5341C57-EDB0-41BD-AC46-978C9DE9EF24}" type="sibTrans" cxnId="{F8961A01-E5B0-4122-BA5D-CB9625B21E59}">
      <dgm:prSet/>
      <dgm:spPr/>
      <dgm:t>
        <a:bodyPr/>
        <a:lstStyle/>
        <a:p>
          <a:endParaRPr lang="th-TH" sz="2000">
            <a:solidFill>
              <a:srgbClr val="0C03BD"/>
            </a:solidFill>
          </a:endParaRPr>
        </a:p>
      </dgm:t>
    </dgm:pt>
    <dgm:pt modelId="{04887F00-2F18-4151-89E5-1482B83F7EF3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th-TH" sz="2400" b="1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3 คณะกรรมการ</a:t>
          </a:r>
          <a:endParaRPr lang="th-TH" sz="2400" b="1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D7CDBA0F-5DA4-4386-A4B4-10FE8703002E}" type="parTrans" cxnId="{64518AC0-E864-41B2-9942-DFAA349C43E7}">
      <dgm:prSet/>
      <dgm:spPr/>
      <dgm:t>
        <a:bodyPr/>
        <a:lstStyle/>
        <a:p>
          <a:endParaRPr lang="th-TH" sz="2000">
            <a:solidFill>
              <a:srgbClr val="0C03BD"/>
            </a:solidFill>
          </a:endParaRPr>
        </a:p>
      </dgm:t>
    </dgm:pt>
    <dgm:pt modelId="{E595AEFC-E287-406A-A98C-D73D2074EFAE}" type="sibTrans" cxnId="{64518AC0-E864-41B2-9942-DFAA349C43E7}">
      <dgm:prSet/>
      <dgm:spPr/>
      <dgm:t>
        <a:bodyPr/>
        <a:lstStyle/>
        <a:p>
          <a:endParaRPr lang="th-TH" sz="2000">
            <a:solidFill>
              <a:srgbClr val="0C03BD"/>
            </a:solidFill>
          </a:endParaRPr>
        </a:p>
      </dgm:t>
    </dgm:pt>
    <dgm:pt modelId="{AFB021EB-E04C-4058-8B42-9291144B53E2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th-TH" altLang="th-TH" sz="2400" b="1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4. องค์กรสนับสนุนดูแลการจัดซื้อจัดจ้างและการบริหารพัสดุ  </a:t>
          </a:r>
          <a:br>
            <a:rPr lang="th-TH" altLang="th-TH" sz="2400" b="1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</a:br>
          <a:r>
            <a:rPr lang="th-TH" altLang="th-TH" sz="2400" b="1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    ภาครัฐ</a:t>
          </a:r>
          <a:endParaRPr lang="th-TH" sz="2400" b="1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94C74EA1-D016-4E5E-90F0-10DAA3890930}" type="parTrans" cxnId="{D4CCA50E-8FE1-4505-A25D-E5CFB5BAC15B}">
      <dgm:prSet/>
      <dgm:spPr/>
      <dgm:t>
        <a:bodyPr/>
        <a:lstStyle/>
        <a:p>
          <a:endParaRPr lang="th-TH" sz="2000">
            <a:solidFill>
              <a:srgbClr val="0C03BD"/>
            </a:solidFill>
          </a:endParaRPr>
        </a:p>
      </dgm:t>
    </dgm:pt>
    <dgm:pt modelId="{18C9BA37-5700-46E4-A27C-D5E40C9F3517}" type="sibTrans" cxnId="{D4CCA50E-8FE1-4505-A25D-E5CFB5BAC15B}">
      <dgm:prSet/>
      <dgm:spPr/>
      <dgm:t>
        <a:bodyPr/>
        <a:lstStyle/>
        <a:p>
          <a:endParaRPr lang="th-TH" sz="2000">
            <a:solidFill>
              <a:srgbClr val="0C03BD"/>
            </a:solidFill>
          </a:endParaRPr>
        </a:p>
      </dgm:t>
    </dgm:pt>
    <dgm:pt modelId="{84C433A8-4824-4E8C-9D30-722B739A3953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th-TH" altLang="th-TH" sz="2400" b="1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5. การขึ้นทะเบียนผู้ประกอบการ</a:t>
          </a:r>
          <a:endParaRPr lang="th-TH" sz="2400" b="1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5649D177-C840-46C4-83FC-B9106B7EE732}" type="parTrans" cxnId="{10905237-F0E1-40BE-9B67-E09496B1CC5D}">
      <dgm:prSet/>
      <dgm:spPr/>
      <dgm:t>
        <a:bodyPr/>
        <a:lstStyle/>
        <a:p>
          <a:endParaRPr lang="th-TH" sz="2000">
            <a:solidFill>
              <a:srgbClr val="0C03BD"/>
            </a:solidFill>
          </a:endParaRPr>
        </a:p>
      </dgm:t>
    </dgm:pt>
    <dgm:pt modelId="{FCA5CD39-DE54-4449-B385-377069F251C8}" type="sibTrans" cxnId="{10905237-F0E1-40BE-9B67-E09496B1CC5D}">
      <dgm:prSet/>
      <dgm:spPr/>
      <dgm:t>
        <a:bodyPr/>
        <a:lstStyle/>
        <a:p>
          <a:endParaRPr lang="th-TH" sz="2000">
            <a:solidFill>
              <a:srgbClr val="0C03BD"/>
            </a:solidFill>
          </a:endParaRPr>
        </a:p>
      </dgm:t>
    </dgm:pt>
    <dgm:pt modelId="{85453761-7C47-4EA2-B2CE-CF14519C0786}" type="pres">
      <dgm:prSet presAssocID="{681015AF-B2C4-4B0C-A3C9-6B4B998F828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57E06080-DCA1-4C39-995F-6634CE162B65}" type="pres">
      <dgm:prSet presAssocID="{3C86517A-3002-40D3-AF14-D5687EAC2D0B}" presName="parentLin" presStyleCnt="0"/>
      <dgm:spPr/>
    </dgm:pt>
    <dgm:pt modelId="{51B6A493-C08B-421B-8AA2-9D23E6595716}" type="pres">
      <dgm:prSet presAssocID="{3C86517A-3002-40D3-AF14-D5687EAC2D0B}" presName="parentLeftMargin" presStyleLbl="node1" presStyleIdx="0" presStyleCnt="6"/>
      <dgm:spPr/>
      <dgm:t>
        <a:bodyPr/>
        <a:lstStyle/>
        <a:p>
          <a:endParaRPr lang="th-TH"/>
        </a:p>
      </dgm:t>
    </dgm:pt>
    <dgm:pt modelId="{21BA7203-527A-4F4C-974E-82A370E3E778}" type="pres">
      <dgm:prSet presAssocID="{3C86517A-3002-40D3-AF14-D5687EAC2D0B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921ECCE-616B-4915-A05E-DBF54FB32702}" type="pres">
      <dgm:prSet presAssocID="{3C86517A-3002-40D3-AF14-D5687EAC2D0B}" presName="negativeSpace" presStyleCnt="0"/>
      <dgm:spPr/>
    </dgm:pt>
    <dgm:pt modelId="{AC840D20-B854-4BBD-8E37-4B16D785F7EB}" type="pres">
      <dgm:prSet presAssocID="{3C86517A-3002-40D3-AF14-D5687EAC2D0B}" presName="childText" presStyleLbl="conFgAcc1" presStyleIdx="0" presStyleCnt="6">
        <dgm:presLayoutVars>
          <dgm:bulletEnabled val="1"/>
        </dgm:presLayoutVars>
      </dgm:prSet>
      <dgm:spPr/>
    </dgm:pt>
    <dgm:pt modelId="{EEC4CE89-3401-4CA3-9551-8F6B49E65C24}" type="pres">
      <dgm:prSet presAssocID="{41CCBDC6-E1FF-4EB8-81A4-32638D0B9266}" presName="spaceBetweenRectangles" presStyleCnt="0"/>
      <dgm:spPr/>
    </dgm:pt>
    <dgm:pt modelId="{674C83C8-54C5-45AB-897A-3AE8C4F78BF5}" type="pres">
      <dgm:prSet presAssocID="{5DC155B3-69C3-4CA5-8B31-409E72566CC4}" presName="parentLin" presStyleCnt="0"/>
      <dgm:spPr/>
    </dgm:pt>
    <dgm:pt modelId="{CB11F1DC-2591-418B-89B8-925B73CFDD1F}" type="pres">
      <dgm:prSet presAssocID="{5DC155B3-69C3-4CA5-8B31-409E72566CC4}" presName="parentLeftMargin" presStyleLbl="node1" presStyleIdx="0" presStyleCnt="6"/>
      <dgm:spPr/>
      <dgm:t>
        <a:bodyPr/>
        <a:lstStyle/>
        <a:p>
          <a:endParaRPr lang="th-TH"/>
        </a:p>
      </dgm:t>
    </dgm:pt>
    <dgm:pt modelId="{5BA4054B-A6C8-4971-91E2-555F253C2F97}" type="pres">
      <dgm:prSet presAssocID="{5DC155B3-69C3-4CA5-8B31-409E72566CC4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0629BFA-4828-4F48-A7C3-C7E42181EEE6}" type="pres">
      <dgm:prSet presAssocID="{5DC155B3-69C3-4CA5-8B31-409E72566CC4}" presName="negativeSpace" presStyleCnt="0"/>
      <dgm:spPr/>
    </dgm:pt>
    <dgm:pt modelId="{CEC9A6C1-9096-4836-BE10-F75F67F69F59}" type="pres">
      <dgm:prSet presAssocID="{5DC155B3-69C3-4CA5-8B31-409E72566CC4}" presName="childText" presStyleLbl="conFgAcc1" presStyleIdx="1" presStyleCnt="6">
        <dgm:presLayoutVars>
          <dgm:bulletEnabled val="1"/>
        </dgm:presLayoutVars>
      </dgm:prSet>
      <dgm:spPr/>
    </dgm:pt>
    <dgm:pt modelId="{F67E3F71-3FE7-4AA4-9E97-C26398670957}" type="pres">
      <dgm:prSet presAssocID="{C9A7034A-0844-4187-AB50-743DB65DA342}" presName="spaceBetweenRectangles" presStyleCnt="0"/>
      <dgm:spPr/>
    </dgm:pt>
    <dgm:pt modelId="{E0B4368E-8136-49E2-9313-23DBF637BE0A}" type="pres">
      <dgm:prSet presAssocID="{75778F05-B76D-416D-9C66-729CA4E4093A}" presName="parentLin" presStyleCnt="0"/>
      <dgm:spPr/>
    </dgm:pt>
    <dgm:pt modelId="{4282E74D-5528-434B-B47D-489334B67379}" type="pres">
      <dgm:prSet presAssocID="{75778F05-B76D-416D-9C66-729CA4E4093A}" presName="parentLeftMargin" presStyleLbl="node1" presStyleIdx="1" presStyleCnt="6"/>
      <dgm:spPr/>
      <dgm:t>
        <a:bodyPr/>
        <a:lstStyle/>
        <a:p>
          <a:endParaRPr lang="th-TH"/>
        </a:p>
      </dgm:t>
    </dgm:pt>
    <dgm:pt modelId="{644042B0-1BFF-4BE9-9F45-51ED24A80F27}" type="pres">
      <dgm:prSet presAssocID="{75778F05-B76D-416D-9C66-729CA4E4093A}" presName="parentText" presStyleLbl="node1" presStyleIdx="2" presStyleCnt="6" custScaleY="144141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1E1CA9C-AFF6-4CB3-843C-FB187A35A6DC}" type="pres">
      <dgm:prSet presAssocID="{75778F05-B76D-416D-9C66-729CA4E4093A}" presName="negativeSpace" presStyleCnt="0"/>
      <dgm:spPr/>
    </dgm:pt>
    <dgm:pt modelId="{A82384DD-93B7-4668-8927-7F9963D0DF2D}" type="pres">
      <dgm:prSet presAssocID="{75778F05-B76D-416D-9C66-729CA4E4093A}" presName="childText" presStyleLbl="conFgAcc1" presStyleIdx="2" presStyleCnt="6">
        <dgm:presLayoutVars>
          <dgm:bulletEnabled val="1"/>
        </dgm:presLayoutVars>
      </dgm:prSet>
      <dgm:spPr/>
    </dgm:pt>
    <dgm:pt modelId="{9E792DBE-ED69-4913-A783-E8DF518DF74F}" type="pres">
      <dgm:prSet presAssocID="{A5341C57-EDB0-41BD-AC46-978C9DE9EF24}" presName="spaceBetweenRectangles" presStyleCnt="0"/>
      <dgm:spPr/>
    </dgm:pt>
    <dgm:pt modelId="{F9EEBA4B-B1DC-4B4E-9A72-8FD98CBB9873}" type="pres">
      <dgm:prSet presAssocID="{04887F00-2F18-4151-89E5-1482B83F7EF3}" presName="parentLin" presStyleCnt="0"/>
      <dgm:spPr/>
    </dgm:pt>
    <dgm:pt modelId="{2976106D-C002-4CD0-A08B-1208D40A7747}" type="pres">
      <dgm:prSet presAssocID="{04887F00-2F18-4151-89E5-1482B83F7EF3}" presName="parentLeftMargin" presStyleLbl="node1" presStyleIdx="2" presStyleCnt="6"/>
      <dgm:spPr/>
      <dgm:t>
        <a:bodyPr/>
        <a:lstStyle/>
        <a:p>
          <a:endParaRPr lang="th-TH"/>
        </a:p>
      </dgm:t>
    </dgm:pt>
    <dgm:pt modelId="{B0EDB522-1C10-4F66-9303-8364B6C25A3A}" type="pres">
      <dgm:prSet presAssocID="{04887F00-2F18-4151-89E5-1482B83F7EF3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6281A41-7394-40B0-8770-2085B8B9FD48}" type="pres">
      <dgm:prSet presAssocID="{04887F00-2F18-4151-89E5-1482B83F7EF3}" presName="negativeSpace" presStyleCnt="0"/>
      <dgm:spPr/>
    </dgm:pt>
    <dgm:pt modelId="{0267B121-21C5-4442-8280-EC804426C612}" type="pres">
      <dgm:prSet presAssocID="{04887F00-2F18-4151-89E5-1482B83F7EF3}" presName="childText" presStyleLbl="conFgAcc1" presStyleIdx="3" presStyleCnt="6">
        <dgm:presLayoutVars>
          <dgm:bulletEnabled val="1"/>
        </dgm:presLayoutVars>
      </dgm:prSet>
      <dgm:spPr/>
    </dgm:pt>
    <dgm:pt modelId="{0C2E7903-CE43-4374-A1EC-80E2DCCBB62F}" type="pres">
      <dgm:prSet presAssocID="{E595AEFC-E287-406A-A98C-D73D2074EFAE}" presName="spaceBetweenRectangles" presStyleCnt="0"/>
      <dgm:spPr/>
    </dgm:pt>
    <dgm:pt modelId="{920BD715-6255-4B81-907D-E7118A46745F}" type="pres">
      <dgm:prSet presAssocID="{AFB021EB-E04C-4058-8B42-9291144B53E2}" presName="parentLin" presStyleCnt="0"/>
      <dgm:spPr/>
    </dgm:pt>
    <dgm:pt modelId="{686E4EB1-668A-472B-83D9-B4AF701C9F86}" type="pres">
      <dgm:prSet presAssocID="{AFB021EB-E04C-4058-8B42-9291144B53E2}" presName="parentLeftMargin" presStyleLbl="node1" presStyleIdx="3" presStyleCnt="6"/>
      <dgm:spPr/>
      <dgm:t>
        <a:bodyPr/>
        <a:lstStyle/>
        <a:p>
          <a:endParaRPr lang="th-TH"/>
        </a:p>
      </dgm:t>
    </dgm:pt>
    <dgm:pt modelId="{74EDC3CC-044A-467D-8150-DDD377EFB76D}" type="pres">
      <dgm:prSet presAssocID="{AFB021EB-E04C-4058-8B42-9291144B53E2}" presName="parentText" presStyleLbl="node1" presStyleIdx="4" presStyleCnt="6" custScaleY="151979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C566047-DB08-4BBD-849E-E8ABBF917EB7}" type="pres">
      <dgm:prSet presAssocID="{AFB021EB-E04C-4058-8B42-9291144B53E2}" presName="negativeSpace" presStyleCnt="0"/>
      <dgm:spPr/>
    </dgm:pt>
    <dgm:pt modelId="{1D748080-19D4-4447-92CE-48277DFDBA17}" type="pres">
      <dgm:prSet presAssocID="{AFB021EB-E04C-4058-8B42-9291144B53E2}" presName="childText" presStyleLbl="conFgAcc1" presStyleIdx="4" presStyleCnt="6">
        <dgm:presLayoutVars>
          <dgm:bulletEnabled val="1"/>
        </dgm:presLayoutVars>
      </dgm:prSet>
      <dgm:spPr/>
    </dgm:pt>
    <dgm:pt modelId="{97576455-A4E3-4256-9F00-68A4BD8FD7EF}" type="pres">
      <dgm:prSet presAssocID="{18C9BA37-5700-46E4-A27C-D5E40C9F3517}" presName="spaceBetweenRectangles" presStyleCnt="0"/>
      <dgm:spPr/>
    </dgm:pt>
    <dgm:pt modelId="{2CDD36B7-6933-41F3-8AC9-23A4BAB922E8}" type="pres">
      <dgm:prSet presAssocID="{84C433A8-4824-4E8C-9D30-722B739A3953}" presName="parentLin" presStyleCnt="0"/>
      <dgm:spPr/>
    </dgm:pt>
    <dgm:pt modelId="{86880436-35D7-407D-9785-CBB28006A4DC}" type="pres">
      <dgm:prSet presAssocID="{84C433A8-4824-4E8C-9D30-722B739A3953}" presName="parentLeftMargin" presStyleLbl="node1" presStyleIdx="4" presStyleCnt="6"/>
      <dgm:spPr/>
      <dgm:t>
        <a:bodyPr/>
        <a:lstStyle/>
        <a:p>
          <a:endParaRPr lang="th-TH"/>
        </a:p>
      </dgm:t>
    </dgm:pt>
    <dgm:pt modelId="{A62998C6-912B-4E69-8DF4-2524FB1B08CE}" type="pres">
      <dgm:prSet presAssocID="{84C433A8-4824-4E8C-9D30-722B739A3953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4A2C444-AAB2-4D1B-9854-8E67C1C7C11D}" type="pres">
      <dgm:prSet presAssocID="{84C433A8-4824-4E8C-9D30-722B739A3953}" presName="negativeSpace" presStyleCnt="0"/>
      <dgm:spPr/>
    </dgm:pt>
    <dgm:pt modelId="{13836E1A-A037-4628-A91E-5DACD26427B1}" type="pres">
      <dgm:prSet presAssocID="{84C433A8-4824-4E8C-9D30-722B739A3953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ED27C2E7-AB8C-46F4-8E2C-955FCB26139C}" srcId="{681015AF-B2C4-4B0C-A3C9-6B4B998F828B}" destId="{5DC155B3-69C3-4CA5-8B31-409E72566CC4}" srcOrd="1" destOrd="0" parTransId="{CA46D3C9-DDA2-462B-9FA4-D3DC74541EC2}" sibTransId="{C9A7034A-0844-4187-AB50-743DB65DA342}"/>
    <dgm:cxn modelId="{779B4CB0-1CEC-4810-8F1A-0F719D99871C}" type="presOf" srcId="{5DC155B3-69C3-4CA5-8B31-409E72566CC4}" destId="{5BA4054B-A6C8-4971-91E2-555F253C2F97}" srcOrd="1" destOrd="0" presId="urn:microsoft.com/office/officeart/2005/8/layout/list1"/>
    <dgm:cxn modelId="{E239904A-2AD9-4C2C-AD9B-2321E4CE2B8D}" srcId="{681015AF-B2C4-4B0C-A3C9-6B4B998F828B}" destId="{3C86517A-3002-40D3-AF14-D5687EAC2D0B}" srcOrd="0" destOrd="0" parTransId="{7C34E960-6EA4-4AA5-86CB-7BC1B149F8FB}" sibTransId="{41CCBDC6-E1FF-4EB8-81A4-32638D0B9266}"/>
    <dgm:cxn modelId="{C7BCC687-5ED4-459F-8884-B77A24298CBC}" type="presOf" srcId="{75778F05-B76D-416D-9C66-729CA4E4093A}" destId="{644042B0-1BFF-4BE9-9F45-51ED24A80F27}" srcOrd="1" destOrd="0" presId="urn:microsoft.com/office/officeart/2005/8/layout/list1"/>
    <dgm:cxn modelId="{93F2E55E-CE12-4DB8-A05A-D8C5AF25F0EA}" type="presOf" srcId="{84C433A8-4824-4E8C-9D30-722B739A3953}" destId="{A62998C6-912B-4E69-8DF4-2524FB1B08CE}" srcOrd="1" destOrd="0" presId="urn:microsoft.com/office/officeart/2005/8/layout/list1"/>
    <dgm:cxn modelId="{6D7F7007-50E0-4563-BCE3-F2B9F4886EF6}" type="presOf" srcId="{75778F05-B76D-416D-9C66-729CA4E4093A}" destId="{4282E74D-5528-434B-B47D-489334B67379}" srcOrd="0" destOrd="0" presId="urn:microsoft.com/office/officeart/2005/8/layout/list1"/>
    <dgm:cxn modelId="{A1A7C7E9-0598-479F-8030-18A92D24BB59}" type="presOf" srcId="{681015AF-B2C4-4B0C-A3C9-6B4B998F828B}" destId="{85453761-7C47-4EA2-B2CE-CF14519C0786}" srcOrd="0" destOrd="0" presId="urn:microsoft.com/office/officeart/2005/8/layout/list1"/>
    <dgm:cxn modelId="{706838FF-A7E8-453B-AE5D-B5479D0C70F1}" type="presOf" srcId="{04887F00-2F18-4151-89E5-1482B83F7EF3}" destId="{2976106D-C002-4CD0-A08B-1208D40A7747}" srcOrd="0" destOrd="0" presId="urn:microsoft.com/office/officeart/2005/8/layout/list1"/>
    <dgm:cxn modelId="{64518AC0-E864-41B2-9942-DFAA349C43E7}" srcId="{681015AF-B2C4-4B0C-A3C9-6B4B998F828B}" destId="{04887F00-2F18-4151-89E5-1482B83F7EF3}" srcOrd="3" destOrd="0" parTransId="{D7CDBA0F-5DA4-4386-A4B4-10FE8703002E}" sibTransId="{E595AEFC-E287-406A-A98C-D73D2074EFAE}"/>
    <dgm:cxn modelId="{C9FDABD4-D224-4230-A9DC-3941321B2B58}" type="presOf" srcId="{AFB021EB-E04C-4058-8B42-9291144B53E2}" destId="{74EDC3CC-044A-467D-8150-DDD377EFB76D}" srcOrd="1" destOrd="0" presId="urn:microsoft.com/office/officeart/2005/8/layout/list1"/>
    <dgm:cxn modelId="{2E374BE6-E935-49FF-80B2-18DAF7466201}" type="presOf" srcId="{84C433A8-4824-4E8C-9D30-722B739A3953}" destId="{86880436-35D7-407D-9785-CBB28006A4DC}" srcOrd="0" destOrd="0" presId="urn:microsoft.com/office/officeart/2005/8/layout/list1"/>
    <dgm:cxn modelId="{10905237-F0E1-40BE-9B67-E09496B1CC5D}" srcId="{681015AF-B2C4-4B0C-A3C9-6B4B998F828B}" destId="{84C433A8-4824-4E8C-9D30-722B739A3953}" srcOrd="5" destOrd="0" parTransId="{5649D177-C840-46C4-83FC-B9106B7EE732}" sibTransId="{FCA5CD39-DE54-4449-B385-377069F251C8}"/>
    <dgm:cxn modelId="{A7F920EA-20DF-41F2-A7AF-D7B95F67AD05}" type="presOf" srcId="{5DC155B3-69C3-4CA5-8B31-409E72566CC4}" destId="{CB11F1DC-2591-418B-89B8-925B73CFDD1F}" srcOrd="0" destOrd="0" presId="urn:microsoft.com/office/officeart/2005/8/layout/list1"/>
    <dgm:cxn modelId="{F8961A01-E5B0-4122-BA5D-CB9625B21E59}" srcId="{681015AF-B2C4-4B0C-A3C9-6B4B998F828B}" destId="{75778F05-B76D-416D-9C66-729CA4E4093A}" srcOrd="2" destOrd="0" parTransId="{E4574FFC-E77E-4D4F-AA40-05C07519DC60}" sibTransId="{A5341C57-EDB0-41BD-AC46-978C9DE9EF24}"/>
    <dgm:cxn modelId="{0897DA8A-01E6-44FA-9FC2-4AB4A80C417F}" type="presOf" srcId="{3C86517A-3002-40D3-AF14-D5687EAC2D0B}" destId="{21BA7203-527A-4F4C-974E-82A370E3E778}" srcOrd="1" destOrd="0" presId="urn:microsoft.com/office/officeart/2005/8/layout/list1"/>
    <dgm:cxn modelId="{EF630C0F-FAED-4480-98C2-5B2F345896E0}" type="presOf" srcId="{04887F00-2F18-4151-89E5-1482B83F7EF3}" destId="{B0EDB522-1C10-4F66-9303-8364B6C25A3A}" srcOrd="1" destOrd="0" presId="urn:microsoft.com/office/officeart/2005/8/layout/list1"/>
    <dgm:cxn modelId="{D4CCA50E-8FE1-4505-A25D-E5CFB5BAC15B}" srcId="{681015AF-B2C4-4B0C-A3C9-6B4B998F828B}" destId="{AFB021EB-E04C-4058-8B42-9291144B53E2}" srcOrd="4" destOrd="0" parTransId="{94C74EA1-D016-4E5E-90F0-10DAA3890930}" sibTransId="{18C9BA37-5700-46E4-A27C-D5E40C9F3517}"/>
    <dgm:cxn modelId="{2263450E-D0D6-4FC1-A603-744FB72A4130}" type="presOf" srcId="{AFB021EB-E04C-4058-8B42-9291144B53E2}" destId="{686E4EB1-668A-472B-83D9-B4AF701C9F86}" srcOrd="0" destOrd="0" presId="urn:microsoft.com/office/officeart/2005/8/layout/list1"/>
    <dgm:cxn modelId="{F41EC976-E69B-45E6-A5D1-E8A7166DA946}" type="presOf" srcId="{3C86517A-3002-40D3-AF14-D5687EAC2D0B}" destId="{51B6A493-C08B-421B-8AA2-9D23E6595716}" srcOrd="0" destOrd="0" presId="urn:microsoft.com/office/officeart/2005/8/layout/list1"/>
    <dgm:cxn modelId="{FF59E771-73CF-480A-9177-28E3A3678366}" type="presParOf" srcId="{85453761-7C47-4EA2-B2CE-CF14519C0786}" destId="{57E06080-DCA1-4C39-995F-6634CE162B65}" srcOrd="0" destOrd="0" presId="urn:microsoft.com/office/officeart/2005/8/layout/list1"/>
    <dgm:cxn modelId="{50806D89-0507-4F98-83A8-8919C5A0C180}" type="presParOf" srcId="{57E06080-DCA1-4C39-995F-6634CE162B65}" destId="{51B6A493-C08B-421B-8AA2-9D23E6595716}" srcOrd="0" destOrd="0" presId="urn:microsoft.com/office/officeart/2005/8/layout/list1"/>
    <dgm:cxn modelId="{E0DA6AAE-5CB0-43A8-9C5A-05E00AD314E4}" type="presParOf" srcId="{57E06080-DCA1-4C39-995F-6634CE162B65}" destId="{21BA7203-527A-4F4C-974E-82A370E3E778}" srcOrd="1" destOrd="0" presId="urn:microsoft.com/office/officeart/2005/8/layout/list1"/>
    <dgm:cxn modelId="{286DED7A-1CF4-4244-9577-559F824A6078}" type="presParOf" srcId="{85453761-7C47-4EA2-B2CE-CF14519C0786}" destId="{0921ECCE-616B-4915-A05E-DBF54FB32702}" srcOrd="1" destOrd="0" presId="urn:microsoft.com/office/officeart/2005/8/layout/list1"/>
    <dgm:cxn modelId="{089D969D-18F4-4334-A197-D03ECDED132D}" type="presParOf" srcId="{85453761-7C47-4EA2-B2CE-CF14519C0786}" destId="{AC840D20-B854-4BBD-8E37-4B16D785F7EB}" srcOrd="2" destOrd="0" presId="urn:microsoft.com/office/officeart/2005/8/layout/list1"/>
    <dgm:cxn modelId="{0F4EC042-A1F3-4C69-8DA8-D99F9CD90AAD}" type="presParOf" srcId="{85453761-7C47-4EA2-B2CE-CF14519C0786}" destId="{EEC4CE89-3401-4CA3-9551-8F6B49E65C24}" srcOrd="3" destOrd="0" presId="urn:microsoft.com/office/officeart/2005/8/layout/list1"/>
    <dgm:cxn modelId="{6B42BD2F-E7CD-400B-8B4D-EA34CF3C2222}" type="presParOf" srcId="{85453761-7C47-4EA2-B2CE-CF14519C0786}" destId="{674C83C8-54C5-45AB-897A-3AE8C4F78BF5}" srcOrd="4" destOrd="0" presId="urn:microsoft.com/office/officeart/2005/8/layout/list1"/>
    <dgm:cxn modelId="{47687D8E-379D-4566-9778-9FEDA5CBC298}" type="presParOf" srcId="{674C83C8-54C5-45AB-897A-3AE8C4F78BF5}" destId="{CB11F1DC-2591-418B-89B8-925B73CFDD1F}" srcOrd="0" destOrd="0" presId="urn:microsoft.com/office/officeart/2005/8/layout/list1"/>
    <dgm:cxn modelId="{607AFC05-BC03-466D-BD44-8AFE6E92ADD0}" type="presParOf" srcId="{674C83C8-54C5-45AB-897A-3AE8C4F78BF5}" destId="{5BA4054B-A6C8-4971-91E2-555F253C2F97}" srcOrd="1" destOrd="0" presId="urn:microsoft.com/office/officeart/2005/8/layout/list1"/>
    <dgm:cxn modelId="{E54B1F2A-FC0C-4E20-BE77-A99E65F62660}" type="presParOf" srcId="{85453761-7C47-4EA2-B2CE-CF14519C0786}" destId="{20629BFA-4828-4F48-A7C3-C7E42181EEE6}" srcOrd="5" destOrd="0" presId="urn:microsoft.com/office/officeart/2005/8/layout/list1"/>
    <dgm:cxn modelId="{628B3023-AF39-4EFF-B6D8-3996C6C86B69}" type="presParOf" srcId="{85453761-7C47-4EA2-B2CE-CF14519C0786}" destId="{CEC9A6C1-9096-4836-BE10-F75F67F69F59}" srcOrd="6" destOrd="0" presId="urn:microsoft.com/office/officeart/2005/8/layout/list1"/>
    <dgm:cxn modelId="{E77DA174-6769-4BB8-8B9F-FCFB80CC4C0A}" type="presParOf" srcId="{85453761-7C47-4EA2-B2CE-CF14519C0786}" destId="{F67E3F71-3FE7-4AA4-9E97-C26398670957}" srcOrd="7" destOrd="0" presId="urn:microsoft.com/office/officeart/2005/8/layout/list1"/>
    <dgm:cxn modelId="{55291BCB-1C4A-4682-A6A7-870F72F6EA48}" type="presParOf" srcId="{85453761-7C47-4EA2-B2CE-CF14519C0786}" destId="{E0B4368E-8136-49E2-9313-23DBF637BE0A}" srcOrd="8" destOrd="0" presId="urn:microsoft.com/office/officeart/2005/8/layout/list1"/>
    <dgm:cxn modelId="{5F4FF224-5B40-4EB8-8053-6F4563E673DE}" type="presParOf" srcId="{E0B4368E-8136-49E2-9313-23DBF637BE0A}" destId="{4282E74D-5528-434B-B47D-489334B67379}" srcOrd="0" destOrd="0" presId="urn:microsoft.com/office/officeart/2005/8/layout/list1"/>
    <dgm:cxn modelId="{A4CD5E7B-FFC6-4A43-8936-7508A1565D9A}" type="presParOf" srcId="{E0B4368E-8136-49E2-9313-23DBF637BE0A}" destId="{644042B0-1BFF-4BE9-9F45-51ED24A80F27}" srcOrd="1" destOrd="0" presId="urn:microsoft.com/office/officeart/2005/8/layout/list1"/>
    <dgm:cxn modelId="{A975DE84-D212-4155-802D-8C43CAA4CC9F}" type="presParOf" srcId="{85453761-7C47-4EA2-B2CE-CF14519C0786}" destId="{91E1CA9C-AFF6-4CB3-843C-FB187A35A6DC}" srcOrd="9" destOrd="0" presId="urn:microsoft.com/office/officeart/2005/8/layout/list1"/>
    <dgm:cxn modelId="{BEE946C7-0CD8-424A-B406-C42047158DAF}" type="presParOf" srcId="{85453761-7C47-4EA2-B2CE-CF14519C0786}" destId="{A82384DD-93B7-4668-8927-7F9963D0DF2D}" srcOrd="10" destOrd="0" presId="urn:microsoft.com/office/officeart/2005/8/layout/list1"/>
    <dgm:cxn modelId="{87EB97C3-B8A5-4621-AD23-663148F6C5D1}" type="presParOf" srcId="{85453761-7C47-4EA2-B2CE-CF14519C0786}" destId="{9E792DBE-ED69-4913-A783-E8DF518DF74F}" srcOrd="11" destOrd="0" presId="urn:microsoft.com/office/officeart/2005/8/layout/list1"/>
    <dgm:cxn modelId="{30A12447-0F6B-41A6-8E42-B3E0F406B577}" type="presParOf" srcId="{85453761-7C47-4EA2-B2CE-CF14519C0786}" destId="{F9EEBA4B-B1DC-4B4E-9A72-8FD98CBB9873}" srcOrd="12" destOrd="0" presId="urn:microsoft.com/office/officeart/2005/8/layout/list1"/>
    <dgm:cxn modelId="{896E59B0-0A18-44A2-AF27-37499651441C}" type="presParOf" srcId="{F9EEBA4B-B1DC-4B4E-9A72-8FD98CBB9873}" destId="{2976106D-C002-4CD0-A08B-1208D40A7747}" srcOrd="0" destOrd="0" presId="urn:microsoft.com/office/officeart/2005/8/layout/list1"/>
    <dgm:cxn modelId="{EDBF21DB-1132-463A-9314-FF60FBF08032}" type="presParOf" srcId="{F9EEBA4B-B1DC-4B4E-9A72-8FD98CBB9873}" destId="{B0EDB522-1C10-4F66-9303-8364B6C25A3A}" srcOrd="1" destOrd="0" presId="urn:microsoft.com/office/officeart/2005/8/layout/list1"/>
    <dgm:cxn modelId="{50DD89CB-A6D7-4151-9BAE-4FBB0596918E}" type="presParOf" srcId="{85453761-7C47-4EA2-B2CE-CF14519C0786}" destId="{86281A41-7394-40B0-8770-2085B8B9FD48}" srcOrd="13" destOrd="0" presId="urn:microsoft.com/office/officeart/2005/8/layout/list1"/>
    <dgm:cxn modelId="{DFBF3A95-79F2-4983-AF70-CCAEEAEE72AF}" type="presParOf" srcId="{85453761-7C47-4EA2-B2CE-CF14519C0786}" destId="{0267B121-21C5-4442-8280-EC804426C612}" srcOrd="14" destOrd="0" presId="urn:microsoft.com/office/officeart/2005/8/layout/list1"/>
    <dgm:cxn modelId="{BB91267E-5225-4DEA-AFB9-57F2195ACFE8}" type="presParOf" srcId="{85453761-7C47-4EA2-B2CE-CF14519C0786}" destId="{0C2E7903-CE43-4374-A1EC-80E2DCCBB62F}" srcOrd="15" destOrd="0" presId="urn:microsoft.com/office/officeart/2005/8/layout/list1"/>
    <dgm:cxn modelId="{752B8C62-E151-4513-94F8-6A90B60036F5}" type="presParOf" srcId="{85453761-7C47-4EA2-B2CE-CF14519C0786}" destId="{920BD715-6255-4B81-907D-E7118A46745F}" srcOrd="16" destOrd="0" presId="urn:microsoft.com/office/officeart/2005/8/layout/list1"/>
    <dgm:cxn modelId="{3C9B4029-A368-44E0-8FCB-D69E6A1A88A1}" type="presParOf" srcId="{920BD715-6255-4B81-907D-E7118A46745F}" destId="{686E4EB1-668A-472B-83D9-B4AF701C9F86}" srcOrd="0" destOrd="0" presId="urn:microsoft.com/office/officeart/2005/8/layout/list1"/>
    <dgm:cxn modelId="{E3BF027B-20B2-4E2B-AEA0-EF489841B23C}" type="presParOf" srcId="{920BD715-6255-4B81-907D-E7118A46745F}" destId="{74EDC3CC-044A-467D-8150-DDD377EFB76D}" srcOrd="1" destOrd="0" presId="urn:microsoft.com/office/officeart/2005/8/layout/list1"/>
    <dgm:cxn modelId="{671F4D84-547D-4EB8-8ACE-B6D216DB9B8F}" type="presParOf" srcId="{85453761-7C47-4EA2-B2CE-CF14519C0786}" destId="{4C566047-DB08-4BBD-849E-E8ABBF917EB7}" srcOrd="17" destOrd="0" presId="urn:microsoft.com/office/officeart/2005/8/layout/list1"/>
    <dgm:cxn modelId="{93950096-8CB1-4AB5-B7A2-8C167F648844}" type="presParOf" srcId="{85453761-7C47-4EA2-B2CE-CF14519C0786}" destId="{1D748080-19D4-4447-92CE-48277DFDBA17}" srcOrd="18" destOrd="0" presId="urn:microsoft.com/office/officeart/2005/8/layout/list1"/>
    <dgm:cxn modelId="{85E60343-0403-43F7-8361-079BC09ACB18}" type="presParOf" srcId="{85453761-7C47-4EA2-B2CE-CF14519C0786}" destId="{97576455-A4E3-4256-9F00-68A4BD8FD7EF}" srcOrd="19" destOrd="0" presId="urn:microsoft.com/office/officeart/2005/8/layout/list1"/>
    <dgm:cxn modelId="{F0B88417-58CC-459B-903B-E1C1173D77C5}" type="presParOf" srcId="{85453761-7C47-4EA2-B2CE-CF14519C0786}" destId="{2CDD36B7-6933-41F3-8AC9-23A4BAB922E8}" srcOrd="20" destOrd="0" presId="urn:microsoft.com/office/officeart/2005/8/layout/list1"/>
    <dgm:cxn modelId="{8E02A740-346B-445A-8D38-4BA1197938D8}" type="presParOf" srcId="{2CDD36B7-6933-41F3-8AC9-23A4BAB922E8}" destId="{86880436-35D7-407D-9785-CBB28006A4DC}" srcOrd="0" destOrd="0" presId="urn:microsoft.com/office/officeart/2005/8/layout/list1"/>
    <dgm:cxn modelId="{CAC195C2-D2EC-4035-BC16-823867BF2B35}" type="presParOf" srcId="{2CDD36B7-6933-41F3-8AC9-23A4BAB922E8}" destId="{A62998C6-912B-4E69-8DF4-2524FB1B08CE}" srcOrd="1" destOrd="0" presId="urn:microsoft.com/office/officeart/2005/8/layout/list1"/>
    <dgm:cxn modelId="{69FF797F-F81F-44BA-A562-B1A0B2EFAC25}" type="presParOf" srcId="{85453761-7C47-4EA2-B2CE-CF14519C0786}" destId="{34A2C444-AAB2-4D1B-9854-8E67C1C7C11D}" srcOrd="21" destOrd="0" presId="urn:microsoft.com/office/officeart/2005/8/layout/list1"/>
    <dgm:cxn modelId="{EE0CD928-3FF7-40F6-AFAA-BFE2B1371044}" type="presParOf" srcId="{85453761-7C47-4EA2-B2CE-CF14519C0786}" destId="{13836E1A-A037-4628-A91E-5DACD26427B1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983A63E6-8EAF-4877-9298-6D4833FD6659}" type="doc">
      <dgm:prSet loTypeId="urn:microsoft.com/office/officeart/2009/layout/CircleArrowProcess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6B125282-ADF9-48A2-9950-0D5BBBB5A5C9}">
      <dgm:prSet phldrT="[Text]" custT="1"/>
      <dgm:spPr/>
      <dgm:t>
        <a:bodyPr/>
        <a:lstStyle/>
        <a:p>
          <a:r>
            <a:rPr lang="th-TH" sz="28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วิธีประกาศเชิญชวนทั่วไป</a:t>
          </a:r>
          <a:endParaRPr lang="th-TH" sz="2800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3EA76524-D003-44DE-B146-3DDF523387D7}" type="parTrans" cxnId="{E24B6A14-27DE-4E83-8301-90A733526EA0}">
      <dgm:prSet/>
      <dgm:spPr/>
      <dgm:t>
        <a:bodyPr/>
        <a:lstStyle/>
        <a:p>
          <a:endParaRPr lang="th-TH"/>
        </a:p>
      </dgm:t>
    </dgm:pt>
    <dgm:pt modelId="{445F7003-67F9-479F-A01A-0094E1A2113A}" type="sibTrans" cxnId="{E24B6A14-27DE-4E83-8301-90A733526EA0}">
      <dgm:prSet/>
      <dgm:spPr/>
      <dgm:t>
        <a:bodyPr/>
        <a:lstStyle/>
        <a:p>
          <a:endParaRPr lang="th-TH"/>
        </a:p>
      </dgm:t>
    </dgm:pt>
    <dgm:pt modelId="{A2976726-71EA-4EBA-8A8D-E04D7478BD6D}">
      <dgm:prSet phldrT="[Text]" custT="1"/>
      <dgm:spPr/>
      <dgm:t>
        <a:bodyPr/>
        <a:lstStyle/>
        <a:p>
          <a:r>
            <a:rPr lang="th-TH" sz="32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วิธีคัดเลือก</a:t>
          </a:r>
          <a:endParaRPr lang="th-TH" sz="3200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935BABE6-D9D4-48DD-98FF-E31D2DF9524A}" type="parTrans" cxnId="{4D1A4FA6-476A-470B-9758-5F0ED331F3F5}">
      <dgm:prSet/>
      <dgm:spPr/>
      <dgm:t>
        <a:bodyPr/>
        <a:lstStyle/>
        <a:p>
          <a:endParaRPr lang="th-TH"/>
        </a:p>
      </dgm:t>
    </dgm:pt>
    <dgm:pt modelId="{55D976C0-EB63-4C42-9943-7040BE388D9D}" type="sibTrans" cxnId="{4D1A4FA6-476A-470B-9758-5F0ED331F3F5}">
      <dgm:prSet/>
      <dgm:spPr/>
      <dgm:t>
        <a:bodyPr/>
        <a:lstStyle/>
        <a:p>
          <a:endParaRPr lang="th-TH"/>
        </a:p>
      </dgm:t>
    </dgm:pt>
    <dgm:pt modelId="{CD4ECF29-ED1B-4071-AF61-583B94BC7965}">
      <dgm:prSet phldrT="[Text]" custT="1"/>
      <dgm:spPr/>
      <dgm:t>
        <a:bodyPr/>
        <a:lstStyle/>
        <a:p>
          <a:r>
            <a:rPr lang="th-TH" sz="28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วิธีเฉพาะ  เจาะจง</a:t>
          </a:r>
          <a:endParaRPr lang="th-TH" sz="2800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7F59D5D8-D19B-477A-B190-341A11826D1C}" type="parTrans" cxnId="{C414931C-C9AF-43B0-A29A-CF1417B5DBE4}">
      <dgm:prSet/>
      <dgm:spPr/>
      <dgm:t>
        <a:bodyPr/>
        <a:lstStyle/>
        <a:p>
          <a:endParaRPr lang="th-TH"/>
        </a:p>
      </dgm:t>
    </dgm:pt>
    <dgm:pt modelId="{F4AEFFF1-463E-45AC-8939-DD0BA8FA599D}" type="sibTrans" cxnId="{C414931C-C9AF-43B0-A29A-CF1417B5DBE4}">
      <dgm:prSet/>
      <dgm:spPr/>
      <dgm:t>
        <a:bodyPr/>
        <a:lstStyle/>
        <a:p>
          <a:endParaRPr lang="th-TH"/>
        </a:p>
      </dgm:t>
    </dgm:pt>
    <dgm:pt modelId="{E81C1BEE-F4E1-427B-AE31-57E2CB5B32CD}" type="pres">
      <dgm:prSet presAssocID="{983A63E6-8EAF-4877-9298-6D4833FD6659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th-TH"/>
        </a:p>
      </dgm:t>
    </dgm:pt>
    <dgm:pt modelId="{292F55AA-A102-4827-9C20-F66E9C2B124A}" type="pres">
      <dgm:prSet presAssocID="{6B125282-ADF9-48A2-9950-0D5BBBB5A5C9}" presName="Accent1" presStyleCnt="0"/>
      <dgm:spPr/>
      <dgm:t>
        <a:bodyPr/>
        <a:lstStyle/>
        <a:p>
          <a:endParaRPr lang="th-TH"/>
        </a:p>
      </dgm:t>
    </dgm:pt>
    <dgm:pt modelId="{43D95F6F-75F7-4B88-9B65-322479FE868C}" type="pres">
      <dgm:prSet presAssocID="{6B125282-ADF9-48A2-9950-0D5BBBB5A5C9}" presName="Accent" presStyleLbl="node1" presStyleIdx="0" presStyleCnt="3" custLinFactNeighborX="13114" custLinFactNeighborY="-5922"/>
      <dgm:spPr/>
      <dgm:t>
        <a:bodyPr/>
        <a:lstStyle/>
        <a:p>
          <a:endParaRPr lang="th-TH"/>
        </a:p>
      </dgm:t>
    </dgm:pt>
    <dgm:pt modelId="{8288AB83-BA3D-4255-BD69-6B174D8610FE}" type="pres">
      <dgm:prSet presAssocID="{6B125282-ADF9-48A2-9950-0D5BBBB5A5C9}" presName="Parent1" presStyleLbl="revTx" presStyleIdx="0" presStyleCnt="3" custLinFactNeighborX="20172" custLinFactNeighborY="-1572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0078657-B71E-49A7-9E42-CD0C4BDDA05F}" type="pres">
      <dgm:prSet presAssocID="{A2976726-71EA-4EBA-8A8D-E04D7478BD6D}" presName="Accent2" presStyleCnt="0"/>
      <dgm:spPr/>
      <dgm:t>
        <a:bodyPr/>
        <a:lstStyle/>
        <a:p>
          <a:endParaRPr lang="th-TH"/>
        </a:p>
      </dgm:t>
    </dgm:pt>
    <dgm:pt modelId="{0A0A709C-CBEA-4B0C-97E8-07EFC1F10E2C}" type="pres">
      <dgm:prSet presAssocID="{A2976726-71EA-4EBA-8A8D-E04D7478BD6D}" presName="Accent" presStyleLbl="node1" presStyleIdx="1" presStyleCnt="3" custLinFactNeighborX="11564" custLinFactNeighborY="245"/>
      <dgm:spPr/>
      <dgm:t>
        <a:bodyPr/>
        <a:lstStyle/>
        <a:p>
          <a:endParaRPr lang="th-TH"/>
        </a:p>
      </dgm:t>
    </dgm:pt>
    <dgm:pt modelId="{02B7BD80-9A3E-410B-90A4-84474D95B783}" type="pres">
      <dgm:prSet presAssocID="{A2976726-71EA-4EBA-8A8D-E04D7478BD6D}" presName="Parent2" presStyleLbl="revTx" presStyleIdx="1" presStyleCnt="3" custLinFactNeighborX="28410" custLinFactNeighborY="-19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506947B-E22B-43A6-A0CF-E0488286136D}" type="pres">
      <dgm:prSet presAssocID="{CD4ECF29-ED1B-4071-AF61-583B94BC7965}" presName="Accent3" presStyleCnt="0"/>
      <dgm:spPr/>
      <dgm:t>
        <a:bodyPr/>
        <a:lstStyle/>
        <a:p>
          <a:endParaRPr lang="th-TH"/>
        </a:p>
      </dgm:t>
    </dgm:pt>
    <dgm:pt modelId="{5DA839E5-ACAA-4842-8D7B-A71FC2D4DA80}" type="pres">
      <dgm:prSet presAssocID="{CD4ECF29-ED1B-4071-AF61-583B94BC7965}" presName="Accent" presStyleLbl="node1" presStyleIdx="2" presStyleCnt="3" custLinFactNeighborX="10286" custLinFactNeighborY="-4094"/>
      <dgm:spPr/>
      <dgm:t>
        <a:bodyPr/>
        <a:lstStyle/>
        <a:p>
          <a:endParaRPr lang="th-TH"/>
        </a:p>
      </dgm:t>
    </dgm:pt>
    <dgm:pt modelId="{9B03C3E3-0AEC-448A-B4AD-5C51B4D82346}" type="pres">
      <dgm:prSet presAssocID="{CD4ECF29-ED1B-4071-AF61-583B94BC7965}" presName="Parent3" presStyleLbl="revTx" presStyleIdx="2" presStyleCnt="3" custLinFactNeighborX="19935" custLinFactNeighborY="-725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C414931C-C9AF-43B0-A29A-CF1417B5DBE4}" srcId="{983A63E6-8EAF-4877-9298-6D4833FD6659}" destId="{CD4ECF29-ED1B-4071-AF61-583B94BC7965}" srcOrd="2" destOrd="0" parTransId="{7F59D5D8-D19B-477A-B190-341A11826D1C}" sibTransId="{F4AEFFF1-463E-45AC-8939-DD0BA8FA599D}"/>
    <dgm:cxn modelId="{3EC41453-672D-4358-BB2F-4002D37D1FAB}" type="presOf" srcId="{983A63E6-8EAF-4877-9298-6D4833FD6659}" destId="{E81C1BEE-F4E1-427B-AE31-57E2CB5B32CD}" srcOrd="0" destOrd="0" presId="urn:microsoft.com/office/officeart/2009/layout/CircleArrowProcess"/>
    <dgm:cxn modelId="{293571C3-A366-4E0C-BFEB-3609B2AF2925}" type="presOf" srcId="{A2976726-71EA-4EBA-8A8D-E04D7478BD6D}" destId="{02B7BD80-9A3E-410B-90A4-84474D95B783}" srcOrd="0" destOrd="0" presId="urn:microsoft.com/office/officeart/2009/layout/CircleArrowProcess"/>
    <dgm:cxn modelId="{27426861-B8FE-436D-BB4D-867CF8693F0B}" type="presOf" srcId="{6B125282-ADF9-48A2-9950-0D5BBBB5A5C9}" destId="{8288AB83-BA3D-4255-BD69-6B174D8610FE}" srcOrd="0" destOrd="0" presId="urn:microsoft.com/office/officeart/2009/layout/CircleArrowProcess"/>
    <dgm:cxn modelId="{278E1E0B-A258-41E0-BD6A-93533DA19AC5}" type="presOf" srcId="{CD4ECF29-ED1B-4071-AF61-583B94BC7965}" destId="{9B03C3E3-0AEC-448A-B4AD-5C51B4D82346}" srcOrd="0" destOrd="0" presId="urn:microsoft.com/office/officeart/2009/layout/CircleArrowProcess"/>
    <dgm:cxn modelId="{4D1A4FA6-476A-470B-9758-5F0ED331F3F5}" srcId="{983A63E6-8EAF-4877-9298-6D4833FD6659}" destId="{A2976726-71EA-4EBA-8A8D-E04D7478BD6D}" srcOrd="1" destOrd="0" parTransId="{935BABE6-D9D4-48DD-98FF-E31D2DF9524A}" sibTransId="{55D976C0-EB63-4C42-9943-7040BE388D9D}"/>
    <dgm:cxn modelId="{E24B6A14-27DE-4E83-8301-90A733526EA0}" srcId="{983A63E6-8EAF-4877-9298-6D4833FD6659}" destId="{6B125282-ADF9-48A2-9950-0D5BBBB5A5C9}" srcOrd="0" destOrd="0" parTransId="{3EA76524-D003-44DE-B146-3DDF523387D7}" sibTransId="{445F7003-67F9-479F-A01A-0094E1A2113A}"/>
    <dgm:cxn modelId="{847E50DC-85EB-48E8-8576-3EB7C762F1A0}" type="presParOf" srcId="{E81C1BEE-F4E1-427B-AE31-57E2CB5B32CD}" destId="{292F55AA-A102-4827-9C20-F66E9C2B124A}" srcOrd="0" destOrd="0" presId="urn:microsoft.com/office/officeart/2009/layout/CircleArrowProcess"/>
    <dgm:cxn modelId="{FC7C69A7-B85F-43D4-B5F5-D49606BD470E}" type="presParOf" srcId="{292F55AA-A102-4827-9C20-F66E9C2B124A}" destId="{43D95F6F-75F7-4B88-9B65-322479FE868C}" srcOrd="0" destOrd="0" presId="urn:microsoft.com/office/officeart/2009/layout/CircleArrowProcess"/>
    <dgm:cxn modelId="{56842CD3-B79C-4ED4-A1EB-84E5C27D28C5}" type="presParOf" srcId="{E81C1BEE-F4E1-427B-AE31-57E2CB5B32CD}" destId="{8288AB83-BA3D-4255-BD69-6B174D8610FE}" srcOrd="1" destOrd="0" presId="urn:microsoft.com/office/officeart/2009/layout/CircleArrowProcess"/>
    <dgm:cxn modelId="{4A87BDB0-E094-4428-93C6-FF9BAB9ECB96}" type="presParOf" srcId="{E81C1BEE-F4E1-427B-AE31-57E2CB5B32CD}" destId="{30078657-B71E-49A7-9E42-CD0C4BDDA05F}" srcOrd="2" destOrd="0" presId="urn:microsoft.com/office/officeart/2009/layout/CircleArrowProcess"/>
    <dgm:cxn modelId="{17F63A2D-3676-45F7-B981-249B3DD1D9E8}" type="presParOf" srcId="{30078657-B71E-49A7-9E42-CD0C4BDDA05F}" destId="{0A0A709C-CBEA-4B0C-97E8-07EFC1F10E2C}" srcOrd="0" destOrd="0" presId="urn:microsoft.com/office/officeart/2009/layout/CircleArrowProcess"/>
    <dgm:cxn modelId="{AFA309DE-4974-49D2-96C1-60C0A0C92ABC}" type="presParOf" srcId="{E81C1BEE-F4E1-427B-AE31-57E2CB5B32CD}" destId="{02B7BD80-9A3E-410B-90A4-84474D95B783}" srcOrd="3" destOrd="0" presId="urn:microsoft.com/office/officeart/2009/layout/CircleArrowProcess"/>
    <dgm:cxn modelId="{EEAB0D14-FF90-49C8-9AF8-A9695DFC202F}" type="presParOf" srcId="{E81C1BEE-F4E1-427B-AE31-57E2CB5B32CD}" destId="{6506947B-E22B-43A6-A0CF-E0488286136D}" srcOrd="4" destOrd="0" presId="urn:microsoft.com/office/officeart/2009/layout/CircleArrowProcess"/>
    <dgm:cxn modelId="{DDABD82D-BE92-40DD-A12C-1D6B2C6E006C}" type="presParOf" srcId="{6506947B-E22B-43A6-A0CF-E0488286136D}" destId="{5DA839E5-ACAA-4842-8D7B-A71FC2D4DA80}" srcOrd="0" destOrd="0" presId="urn:microsoft.com/office/officeart/2009/layout/CircleArrowProcess"/>
    <dgm:cxn modelId="{8302ED98-BC91-415A-8FDB-A80D03E07729}" type="presParOf" srcId="{E81C1BEE-F4E1-427B-AE31-57E2CB5B32CD}" destId="{9B03C3E3-0AEC-448A-B4AD-5C51B4D82346}" srcOrd="5" destOrd="0" presId="urn:microsoft.com/office/officeart/2009/layout/CircleArrowProcess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E89E2F6-5573-444B-8FEE-BA5F1AD1D68D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FD5F3792-E829-4F82-9F90-012A0C69D809}">
      <dgm:prSet phldrT="[ข้อความ]" custT="1"/>
      <dgm:spPr>
        <a:solidFill>
          <a:schemeClr val="accent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th-TH" sz="3000" b="1" dirty="0" smtClean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วัสดุสำนักงาน ได้แก่</a:t>
          </a:r>
          <a:endParaRPr lang="th-TH" sz="3000" dirty="0">
            <a:solidFill>
              <a:srgbClr val="002060"/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685F4AF7-24BA-49C1-B9F4-A1984524D83D}" type="parTrans" cxnId="{A589F4A0-75D5-4FBC-9D23-9BB6902267C4}">
      <dgm:prSet/>
      <dgm:spPr/>
      <dgm:t>
        <a:bodyPr/>
        <a:lstStyle/>
        <a:p>
          <a:endParaRPr lang="th-TH"/>
        </a:p>
      </dgm:t>
    </dgm:pt>
    <dgm:pt modelId="{D142E464-ADD7-4BCE-AB9B-9929FFF4840F}" type="sibTrans" cxnId="{A589F4A0-75D5-4FBC-9D23-9BB6902267C4}">
      <dgm:prSet/>
      <dgm:spPr/>
      <dgm:t>
        <a:bodyPr/>
        <a:lstStyle/>
        <a:p>
          <a:endParaRPr lang="th-TH"/>
        </a:p>
      </dgm:t>
    </dgm:pt>
    <dgm:pt modelId="{7E4C598F-1E6E-4638-A4B1-087066D9BFD5}">
      <dgm:prSet phldrT="[ข้อความ]" custT="1"/>
      <dgm:spPr>
        <a:solidFill>
          <a:srgbClr val="FFFF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spcAft>
              <a:spcPts val="0"/>
            </a:spcAft>
          </a:pPr>
          <a:r>
            <a:rPr lang="th-TH" sz="28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 </a:t>
          </a:r>
          <a:r>
            <a:rPr lang="th-TH" sz="2200" b="1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กระดาษ</a:t>
          </a:r>
        </a:p>
        <a:p>
          <a:pPr>
            <a:spcAft>
              <a:spcPct val="35000"/>
            </a:spcAft>
          </a:pPr>
          <a:r>
            <a:rPr lang="th-TH" sz="2200" b="1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ถ่ายเอกสาร หรือพิมพ์งานทั่วไป</a:t>
          </a:r>
          <a:endParaRPr lang="th-TH" sz="2200" b="1" dirty="0">
            <a:solidFill>
              <a:schemeClr val="tx1"/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B28A2591-D5CC-468E-9622-B5EAF76D2BD1}" type="parTrans" cxnId="{A14523E6-A975-4117-B267-2EB43568869B}">
      <dgm:prSet/>
      <dgm:spPr/>
      <dgm:t>
        <a:bodyPr/>
        <a:lstStyle/>
        <a:p>
          <a:endParaRPr lang="th-TH"/>
        </a:p>
      </dgm:t>
    </dgm:pt>
    <dgm:pt modelId="{2A3A9BB3-25B7-4BC9-8B28-1337D1BE86C7}" type="sibTrans" cxnId="{A14523E6-A975-4117-B267-2EB43568869B}">
      <dgm:prSet/>
      <dgm:spPr/>
      <dgm:t>
        <a:bodyPr/>
        <a:lstStyle/>
        <a:p>
          <a:endParaRPr lang="th-TH"/>
        </a:p>
      </dgm:t>
    </dgm:pt>
    <dgm:pt modelId="{706CC6F1-1AA5-4CAE-AAD9-CCFBEAA3F666}">
      <dgm:prSet phldrT="[ข้อความ]"/>
      <dgm:spPr/>
      <dgm:t>
        <a:bodyPr/>
        <a:lstStyle/>
        <a:p>
          <a:endParaRPr lang="th-TH" dirty="0"/>
        </a:p>
      </dgm:t>
    </dgm:pt>
    <dgm:pt modelId="{5915D83C-3DE8-4C1B-AF2D-5D1D2FF33F31}" type="parTrans" cxnId="{C38482FD-5371-4405-B5B6-A85C871A1546}">
      <dgm:prSet/>
      <dgm:spPr/>
      <dgm:t>
        <a:bodyPr/>
        <a:lstStyle/>
        <a:p>
          <a:endParaRPr lang="th-TH"/>
        </a:p>
      </dgm:t>
    </dgm:pt>
    <dgm:pt modelId="{B1BD5328-B9C6-4769-8642-C7FF9878BC21}" type="sibTrans" cxnId="{C38482FD-5371-4405-B5B6-A85C871A1546}">
      <dgm:prSet/>
      <dgm:spPr/>
      <dgm:t>
        <a:bodyPr/>
        <a:lstStyle/>
        <a:p>
          <a:endParaRPr lang="th-TH"/>
        </a:p>
      </dgm:t>
    </dgm:pt>
    <dgm:pt modelId="{ADE3BEF6-4AA6-4769-9C85-94038F5F00D3}">
      <dgm:prSet phldrT="[ข้อความ]"/>
      <dgm:spPr/>
      <dgm:t>
        <a:bodyPr/>
        <a:lstStyle/>
        <a:p>
          <a:endParaRPr lang="th-TH" dirty="0"/>
        </a:p>
      </dgm:t>
    </dgm:pt>
    <dgm:pt modelId="{E43FF2C8-6FBE-4A64-B001-039E52AA77A4}" type="parTrans" cxnId="{13804D19-AE70-4D37-8494-699237895E9B}">
      <dgm:prSet/>
      <dgm:spPr/>
      <dgm:t>
        <a:bodyPr/>
        <a:lstStyle/>
        <a:p>
          <a:endParaRPr lang="th-TH"/>
        </a:p>
      </dgm:t>
    </dgm:pt>
    <dgm:pt modelId="{CFDA789A-85F3-47BB-93E9-FB8DB3EBD030}" type="sibTrans" cxnId="{13804D19-AE70-4D37-8494-699237895E9B}">
      <dgm:prSet/>
      <dgm:spPr/>
      <dgm:t>
        <a:bodyPr/>
        <a:lstStyle/>
        <a:p>
          <a:endParaRPr lang="th-TH"/>
        </a:p>
      </dgm:t>
    </dgm:pt>
    <dgm:pt modelId="{406E42C2-EDA0-4DB5-9B0A-11D49EA7E86C}">
      <dgm:prSet phldrT="[ข้อความ]" phldr="1"/>
      <dgm:spPr/>
      <dgm:t>
        <a:bodyPr/>
        <a:lstStyle/>
        <a:p>
          <a:endParaRPr lang="th-TH" dirty="0"/>
        </a:p>
      </dgm:t>
    </dgm:pt>
    <dgm:pt modelId="{3243DB4E-B762-4929-8BF5-FFDBF7EAA1DE}" type="parTrans" cxnId="{C177E275-45DB-49CC-A7F8-F115B0A758FE}">
      <dgm:prSet/>
      <dgm:spPr/>
      <dgm:t>
        <a:bodyPr/>
        <a:lstStyle/>
        <a:p>
          <a:endParaRPr lang="th-TH"/>
        </a:p>
      </dgm:t>
    </dgm:pt>
    <dgm:pt modelId="{E12B3C29-A678-4B42-BE43-BF52F3FC90C0}" type="sibTrans" cxnId="{C177E275-45DB-49CC-A7F8-F115B0A758FE}">
      <dgm:prSet/>
      <dgm:spPr/>
      <dgm:t>
        <a:bodyPr/>
        <a:lstStyle/>
        <a:p>
          <a:endParaRPr lang="th-TH"/>
        </a:p>
      </dgm:t>
    </dgm:pt>
    <dgm:pt modelId="{0E34F202-EAF6-46C4-B4B3-CC5B2D20360F}">
      <dgm:prSet phldrT="[ข้อความ]"/>
      <dgm:spPr/>
      <dgm:t>
        <a:bodyPr/>
        <a:lstStyle/>
        <a:p>
          <a:endParaRPr lang="th-TH" dirty="0"/>
        </a:p>
      </dgm:t>
    </dgm:pt>
    <dgm:pt modelId="{A7F68AFF-8B81-4833-80E4-35766709EEEB}" type="sibTrans" cxnId="{174C9587-54C6-4EF6-ADAB-EBF00021C23C}">
      <dgm:prSet/>
      <dgm:spPr/>
      <dgm:t>
        <a:bodyPr/>
        <a:lstStyle/>
        <a:p>
          <a:endParaRPr lang="th-TH"/>
        </a:p>
      </dgm:t>
    </dgm:pt>
    <dgm:pt modelId="{F0C0CDB6-8D80-401C-A564-6841B92C2964}" type="parTrans" cxnId="{174C9587-54C6-4EF6-ADAB-EBF00021C23C}">
      <dgm:prSet/>
      <dgm:spPr/>
      <dgm:t>
        <a:bodyPr/>
        <a:lstStyle/>
        <a:p>
          <a:endParaRPr lang="th-TH"/>
        </a:p>
      </dgm:t>
    </dgm:pt>
    <dgm:pt modelId="{2FB371B0-92B8-4AE6-B660-9A769FDFB732}">
      <dgm:prSet custT="1"/>
      <dgm:spPr>
        <a:solidFill>
          <a:srgbClr val="92D05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spcAft>
              <a:spcPts val="600"/>
            </a:spcAft>
          </a:pPr>
          <a:r>
            <a:rPr lang="th-TH" sz="32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 </a:t>
          </a:r>
          <a:r>
            <a:rPr lang="th-TH" sz="2400" b="1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แฟ้มเอกสาร</a:t>
          </a:r>
          <a:endParaRPr lang="en-US" sz="2400" b="1" dirty="0">
            <a:solidFill>
              <a:schemeClr val="tx1"/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B1C59B44-CC36-4154-A658-7F67E43AD8EA}" type="parTrans" cxnId="{424F8858-F4BB-46F7-9C5C-1B2B601591FF}">
      <dgm:prSet/>
      <dgm:spPr/>
      <dgm:t>
        <a:bodyPr/>
        <a:lstStyle/>
        <a:p>
          <a:endParaRPr lang="th-TH"/>
        </a:p>
      </dgm:t>
    </dgm:pt>
    <dgm:pt modelId="{8AB5D68F-9925-415E-BD98-187E581DBA96}" type="sibTrans" cxnId="{424F8858-F4BB-46F7-9C5C-1B2B601591FF}">
      <dgm:prSet/>
      <dgm:spPr/>
      <dgm:t>
        <a:bodyPr/>
        <a:lstStyle/>
        <a:p>
          <a:endParaRPr lang="th-TH"/>
        </a:p>
      </dgm:t>
    </dgm:pt>
    <dgm:pt modelId="{CB65287E-F21C-4DAA-848B-89A51E8D8BD5}">
      <dgm:prSet custT="1"/>
      <dgm:spPr>
        <a:solidFill>
          <a:srgbClr val="00B0F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th-TH" sz="2400" b="1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เทปปิดสำหรับการเข้าเล่ม</a:t>
          </a:r>
          <a:endParaRPr lang="en-US" sz="2400" b="1" dirty="0">
            <a:solidFill>
              <a:schemeClr val="tx1"/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B35405C0-C1E8-4E18-A11E-2106E393CEF6}" type="parTrans" cxnId="{170D08CA-5136-4093-9DB7-1E50CFD22D5F}">
      <dgm:prSet/>
      <dgm:spPr/>
      <dgm:t>
        <a:bodyPr/>
        <a:lstStyle/>
        <a:p>
          <a:endParaRPr lang="th-TH"/>
        </a:p>
      </dgm:t>
    </dgm:pt>
    <dgm:pt modelId="{72D3DB0D-48BA-4561-8AC3-E6163FE883B6}" type="sibTrans" cxnId="{170D08CA-5136-4093-9DB7-1E50CFD22D5F}">
      <dgm:prSet/>
      <dgm:spPr/>
      <dgm:t>
        <a:bodyPr/>
        <a:lstStyle/>
        <a:p>
          <a:endParaRPr lang="th-TH"/>
        </a:p>
      </dgm:t>
    </dgm:pt>
    <dgm:pt modelId="{44D8C189-C3B8-4113-9F97-5517CE87B57C}">
      <dgm:prSet custT="1"/>
      <dgm:spPr>
        <a:solidFill>
          <a:srgbClr val="FF0000"/>
        </a:solidFill>
        <a:ln>
          <a:solidFill>
            <a:srgbClr val="FF000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/>
          <a:r>
            <a:rPr lang="th-TH" sz="3200" b="1" dirty="0" smtClean="0">
              <a:latin typeface="TH SarabunIT๙" panose="020B0500040200020003" pitchFamily="34" charset="-34"/>
              <a:cs typeface="TH SarabunIT๙" panose="020B0500040200020003" pitchFamily="34" charset="-34"/>
            </a:rPr>
            <a:t> </a:t>
          </a:r>
          <a:r>
            <a:rPr lang="th-TH" sz="2400" b="1" dirty="0" smtClean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ซอง</a:t>
          </a:r>
          <a:r>
            <a:rPr lang="th-TH" sz="2400" b="1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เอกสาร</a:t>
          </a:r>
          <a:endParaRPr lang="en-US" sz="2400" b="1" dirty="0">
            <a:solidFill>
              <a:schemeClr val="tx1"/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E6A1E602-D837-4330-9D67-13C8E55DCF16}" type="parTrans" cxnId="{5B2E9CC3-B870-43B7-ADC3-E503CCF30CC2}">
      <dgm:prSet/>
      <dgm:spPr/>
      <dgm:t>
        <a:bodyPr/>
        <a:lstStyle/>
        <a:p>
          <a:endParaRPr lang="th-TH"/>
        </a:p>
      </dgm:t>
    </dgm:pt>
    <dgm:pt modelId="{7E99CFD8-842F-4058-95DE-EB2BD17B7A78}" type="sibTrans" cxnId="{5B2E9CC3-B870-43B7-ADC3-E503CCF30CC2}">
      <dgm:prSet/>
      <dgm:spPr/>
      <dgm:t>
        <a:bodyPr/>
        <a:lstStyle/>
        <a:p>
          <a:endParaRPr lang="th-TH"/>
        </a:p>
      </dgm:t>
    </dgm:pt>
    <dgm:pt modelId="{11AC638C-178F-4D96-A463-482C34F5F724}">
      <dgm:prSet custT="1"/>
      <dgm:spPr>
        <a:solidFill>
          <a:srgbClr val="FA60E4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th-TH" sz="3200" b="1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 </a:t>
          </a:r>
          <a:r>
            <a:rPr lang="th-TH" sz="2400" b="1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ผงหมึก/ตลับผงหมึก (</a:t>
          </a:r>
          <a:r>
            <a:rPr lang="en-US" sz="2400" b="1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Toner</a:t>
          </a:r>
          <a:r>
            <a:rPr lang="th-TH" sz="2400" b="1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)</a:t>
          </a:r>
          <a:endParaRPr lang="en-US" sz="2400" b="1" dirty="0">
            <a:solidFill>
              <a:schemeClr val="tx1"/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736A6221-8C41-4863-B594-87033C47D380}" type="sibTrans" cxnId="{F4D0939B-BCBA-4B68-B8C7-5046A92196B4}">
      <dgm:prSet/>
      <dgm:spPr/>
      <dgm:t>
        <a:bodyPr/>
        <a:lstStyle/>
        <a:p>
          <a:endParaRPr lang="th-TH"/>
        </a:p>
      </dgm:t>
    </dgm:pt>
    <dgm:pt modelId="{1D6DDE5E-D8E4-4985-868A-6E98995BA4E8}" type="parTrans" cxnId="{F4D0939B-BCBA-4B68-B8C7-5046A92196B4}">
      <dgm:prSet/>
      <dgm:spPr/>
      <dgm:t>
        <a:bodyPr/>
        <a:lstStyle/>
        <a:p>
          <a:endParaRPr lang="th-TH"/>
        </a:p>
      </dgm:t>
    </dgm:pt>
    <dgm:pt modelId="{59778A5B-EF35-47D8-A9A2-7B2C4C18E9BE}">
      <dgm:prSet custT="1"/>
      <dgm:spPr>
        <a:solidFill>
          <a:srgbClr val="FF6699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th-TH" sz="2200" b="1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โต๊ะสำนักงาน</a:t>
          </a:r>
          <a:endParaRPr lang="th-TH" sz="2200" b="1" dirty="0">
            <a:solidFill>
              <a:schemeClr val="tx1"/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4C4E7035-ED0F-41D1-B8AE-0612AFC91FF2}" type="parTrans" cxnId="{6B24C132-0E8F-470E-BAB2-BA060C9E70C7}">
      <dgm:prSet/>
      <dgm:spPr/>
      <dgm:t>
        <a:bodyPr/>
        <a:lstStyle/>
        <a:p>
          <a:endParaRPr lang="th-TH"/>
        </a:p>
      </dgm:t>
    </dgm:pt>
    <dgm:pt modelId="{F44D091B-6945-4E88-8684-CCAC0F141C62}" type="sibTrans" cxnId="{6B24C132-0E8F-470E-BAB2-BA060C9E70C7}">
      <dgm:prSet/>
      <dgm:spPr/>
      <dgm:t>
        <a:bodyPr/>
        <a:lstStyle/>
        <a:p>
          <a:endParaRPr lang="th-TH"/>
        </a:p>
      </dgm:t>
    </dgm:pt>
    <dgm:pt modelId="{EB182D44-F025-4035-8886-94A338D0D5D6}">
      <dgm:prSet custT="1"/>
      <dgm:spPr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th-TH" sz="2200" b="1" dirty="0" smtClean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เก้าอี้สำนักงาน</a:t>
          </a:r>
          <a:endParaRPr lang="th-TH" sz="2200" b="1" dirty="0">
            <a:solidFill>
              <a:schemeClr val="tx1"/>
            </a:solidFill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A08514F7-029F-4F6E-8283-4AFB7B1C09D0}" type="parTrans" cxnId="{76EEC316-892C-41A9-AA1D-1B383D662870}">
      <dgm:prSet/>
      <dgm:spPr/>
      <dgm:t>
        <a:bodyPr/>
        <a:lstStyle/>
        <a:p>
          <a:endParaRPr lang="th-TH"/>
        </a:p>
      </dgm:t>
    </dgm:pt>
    <dgm:pt modelId="{4DD18E63-79D7-4EB5-8CB0-C94A0918CC14}" type="sibTrans" cxnId="{76EEC316-892C-41A9-AA1D-1B383D662870}">
      <dgm:prSet/>
      <dgm:spPr/>
      <dgm:t>
        <a:bodyPr/>
        <a:lstStyle/>
        <a:p>
          <a:endParaRPr lang="th-TH"/>
        </a:p>
      </dgm:t>
    </dgm:pt>
    <dgm:pt modelId="{9D2DEFF5-412F-40A5-BC14-6514AF7BB3B9}" type="pres">
      <dgm:prSet presAssocID="{5E89E2F6-5573-444B-8FEE-BA5F1AD1D68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13337E92-9BB1-44D8-832E-9FA3A1C2FE63}" type="pres">
      <dgm:prSet presAssocID="{FD5F3792-E829-4F82-9F90-012A0C69D809}" presName="centerShape" presStyleLbl="node0" presStyleIdx="0" presStyleCnt="1" custLinFactNeighborX="-414" custLinFactNeighborY="2941"/>
      <dgm:spPr/>
      <dgm:t>
        <a:bodyPr/>
        <a:lstStyle/>
        <a:p>
          <a:endParaRPr lang="th-TH"/>
        </a:p>
      </dgm:t>
    </dgm:pt>
    <dgm:pt modelId="{CF73F31D-D7DA-43AF-857D-56E30FD04527}" type="pres">
      <dgm:prSet presAssocID="{B28A2591-D5CC-468E-9622-B5EAF76D2BD1}" presName="parTrans" presStyleLbl="bgSibTrans2D1" presStyleIdx="0" presStyleCnt="7"/>
      <dgm:spPr/>
      <dgm:t>
        <a:bodyPr/>
        <a:lstStyle/>
        <a:p>
          <a:endParaRPr lang="th-TH"/>
        </a:p>
      </dgm:t>
    </dgm:pt>
    <dgm:pt modelId="{23DC91EC-2FFA-4372-BB81-B6E9F9D2C762}" type="pres">
      <dgm:prSet presAssocID="{7E4C598F-1E6E-4638-A4B1-087066D9BFD5}" presName="node" presStyleLbl="node1" presStyleIdx="0" presStyleCnt="7" custScaleX="144109" custScaleY="13304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3512897-9CD2-47AD-B869-A12704C39700}" type="pres">
      <dgm:prSet presAssocID="{1D6DDE5E-D8E4-4985-868A-6E98995BA4E8}" presName="parTrans" presStyleLbl="bgSibTrans2D1" presStyleIdx="1" presStyleCnt="7"/>
      <dgm:spPr/>
      <dgm:t>
        <a:bodyPr/>
        <a:lstStyle/>
        <a:p>
          <a:endParaRPr lang="th-TH"/>
        </a:p>
      </dgm:t>
    </dgm:pt>
    <dgm:pt modelId="{CE1C3E4E-A2CC-4DC6-A1E8-B1F863B374AD}" type="pres">
      <dgm:prSet presAssocID="{11AC638C-178F-4D96-A463-482C34F5F724}" presName="node" presStyleLbl="node1" presStyleIdx="1" presStyleCnt="7" custScaleX="162054" custScaleY="85119" custRadScaleRad="98818" custRadScaleInc="-470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D4A3B9E-DCB3-4CDE-9D4B-F75C53AF229F}" type="pres">
      <dgm:prSet presAssocID="{B1C59B44-CC36-4154-A658-7F67E43AD8EA}" presName="parTrans" presStyleLbl="bgSibTrans2D1" presStyleIdx="2" presStyleCnt="7"/>
      <dgm:spPr/>
      <dgm:t>
        <a:bodyPr/>
        <a:lstStyle/>
        <a:p>
          <a:endParaRPr lang="th-TH"/>
        </a:p>
      </dgm:t>
    </dgm:pt>
    <dgm:pt modelId="{AE38435E-35AE-4848-8B6C-04636B6B43EE}" type="pres">
      <dgm:prSet presAssocID="{2FB371B0-92B8-4AE6-B660-9A769FDFB732}" presName="node" presStyleLbl="node1" presStyleIdx="2" presStyleCnt="7" custScaleY="7529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AE49B81-E945-4D25-9457-9744910333F4}" type="pres">
      <dgm:prSet presAssocID="{B35405C0-C1E8-4E18-A11E-2106E393CEF6}" presName="parTrans" presStyleLbl="bgSibTrans2D1" presStyleIdx="3" presStyleCnt="7"/>
      <dgm:spPr/>
      <dgm:t>
        <a:bodyPr/>
        <a:lstStyle/>
        <a:p>
          <a:endParaRPr lang="th-TH"/>
        </a:p>
      </dgm:t>
    </dgm:pt>
    <dgm:pt modelId="{1B2D6115-FFC0-453E-B247-3611540F5462}" type="pres">
      <dgm:prSet presAssocID="{CB65287E-F21C-4DAA-848B-89A51E8D8BD5}" presName="node" presStyleLbl="node1" presStyleIdx="3" presStyleCnt="7" custScaleX="112363" custScaleY="7655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F338ED0-7E0B-4F70-827E-A559FE8CB5E9}" type="pres">
      <dgm:prSet presAssocID="{E6A1E602-D837-4330-9D67-13C8E55DCF16}" presName="parTrans" presStyleLbl="bgSibTrans2D1" presStyleIdx="4" presStyleCnt="7"/>
      <dgm:spPr/>
      <dgm:t>
        <a:bodyPr/>
        <a:lstStyle/>
        <a:p>
          <a:endParaRPr lang="th-TH"/>
        </a:p>
      </dgm:t>
    </dgm:pt>
    <dgm:pt modelId="{D42A0E4E-DBCF-4305-BE51-5FBB44507331}" type="pres">
      <dgm:prSet presAssocID="{44D8C189-C3B8-4113-9F97-5517CE87B57C}" presName="node" presStyleLbl="node1" presStyleIdx="4" presStyleCnt="7" custScaleY="6927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28BA3C1-FA16-4239-8877-AC5D783926BA}" type="pres">
      <dgm:prSet presAssocID="{4C4E7035-ED0F-41D1-B8AE-0612AFC91FF2}" presName="parTrans" presStyleLbl="bgSibTrans2D1" presStyleIdx="5" presStyleCnt="7"/>
      <dgm:spPr/>
      <dgm:t>
        <a:bodyPr/>
        <a:lstStyle/>
        <a:p>
          <a:endParaRPr lang="th-TH"/>
        </a:p>
      </dgm:t>
    </dgm:pt>
    <dgm:pt modelId="{69C84DCB-FF72-4501-9E21-B219C019923B}" type="pres">
      <dgm:prSet presAssocID="{59778A5B-EF35-47D8-A9A2-7B2C4C18E9BE}" presName="node" presStyleLbl="node1" presStyleIdx="5" presStyleCnt="7" custRadScaleRad="100521" custRadScaleInc="88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67C0D6B3-F5D1-4BDF-AE3C-36EB627B1D75}" type="pres">
      <dgm:prSet presAssocID="{A08514F7-029F-4F6E-8283-4AFB7B1C09D0}" presName="parTrans" presStyleLbl="bgSibTrans2D1" presStyleIdx="6" presStyleCnt="7"/>
      <dgm:spPr/>
      <dgm:t>
        <a:bodyPr/>
        <a:lstStyle/>
        <a:p>
          <a:endParaRPr lang="th-TH"/>
        </a:p>
      </dgm:t>
    </dgm:pt>
    <dgm:pt modelId="{6FBBD4FA-BA43-4E63-AD35-7B7E96FDDCF6}" type="pres">
      <dgm:prSet presAssocID="{EB182D44-F025-4035-8886-94A338D0D5D6}" presName="node" presStyleLbl="node1" presStyleIdx="6" presStyleCnt="7" custScaleX="12004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</dgm:ptLst>
  <dgm:cxnLst>
    <dgm:cxn modelId="{B1471F75-5453-41DB-804F-6552317ED76B}" type="presOf" srcId="{4C4E7035-ED0F-41D1-B8AE-0612AFC91FF2}" destId="{128BA3C1-FA16-4239-8877-AC5D783926BA}" srcOrd="0" destOrd="0" presId="urn:microsoft.com/office/officeart/2005/8/layout/radial4"/>
    <dgm:cxn modelId="{170D08CA-5136-4093-9DB7-1E50CFD22D5F}" srcId="{FD5F3792-E829-4F82-9F90-012A0C69D809}" destId="{CB65287E-F21C-4DAA-848B-89A51E8D8BD5}" srcOrd="3" destOrd="0" parTransId="{B35405C0-C1E8-4E18-A11E-2106E393CEF6}" sibTransId="{72D3DB0D-48BA-4561-8AC3-E6163FE883B6}"/>
    <dgm:cxn modelId="{423C1B9F-A4E9-49C5-8F7E-ECAB5D166821}" type="presOf" srcId="{B1C59B44-CC36-4154-A658-7F67E43AD8EA}" destId="{ED4A3B9E-DCB3-4CDE-9D4B-F75C53AF229F}" srcOrd="0" destOrd="0" presId="urn:microsoft.com/office/officeart/2005/8/layout/radial4"/>
    <dgm:cxn modelId="{AEDF3375-D869-4888-A0A0-A1582919D414}" type="presOf" srcId="{2FB371B0-92B8-4AE6-B660-9A769FDFB732}" destId="{AE38435E-35AE-4848-8B6C-04636B6B43EE}" srcOrd="0" destOrd="0" presId="urn:microsoft.com/office/officeart/2005/8/layout/radial4"/>
    <dgm:cxn modelId="{174C9587-54C6-4EF6-ADAB-EBF00021C23C}" srcId="{5E89E2F6-5573-444B-8FEE-BA5F1AD1D68D}" destId="{0E34F202-EAF6-46C4-B4B3-CC5B2D20360F}" srcOrd="1" destOrd="0" parTransId="{F0C0CDB6-8D80-401C-A564-6841B92C2964}" sibTransId="{A7F68AFF-8B81-4833-80E4-35766709EEEB}"/>
    <dgm:cxn modelId="{C38482FD-5371-4405-B5B6-A85C871A1546}" srcId="{0E34F202-EAF6-46C4-B4B3-CC5B2D20360F}" destId="{706CC6F1-1AA5-4CAE-AAD9-CCFBEAA3F666}" srcOrd="0" destOrd="0" parTransId="{5915D83C-3DE8-4C1B-AF2D-5D1D2FF33F31}" sibTransId="{B1BD5328-B9C6-4769-8642-C7FF9878BC21}"/>
    <dgm:cxn modelId="{E6499B18-7ADA-4B48-BA4C-7EB4A11E8B35}" type="presOf" srcId="{11AC638C-178F-4D96-A463-482C34F5F724}" destId="{CE1C3E4E-A2CC-4DC6-A1E8-B1F863B374AD}" srcOrd="0" destOrd="0" presId="urn:microsoft.com/office/officeart/2005/8/layout/radial4"/>
    <dgm:cxn modelId="{C177E275-45DB-49CC-A7F8-F115B0A758FE}" srcId="{0E34F202-EAF6-46C4-B4B3-CC5B2D20360F}" destId="{406E42C2-EDA0-4DB5-9B0A-11D49EA7E86C}" srcOrd="2" destOrd="0" parTransId="{3243DB4E-B762-4929-8BF5-FFDBF7EAA1DE}" sibTransId="{E12B3C29-A678-4B42-BE43-BF52F3FC90C0}"/>
    <dgm:cxn modelId="{90D56022-331E-4A17-AB59-D2D2198926CC}" type="presOf" srcId="{CB65287E-F21C-4DAA-848B-89A51E8D8BD5}" destId="{1B2D6115-FFC0-453E-B247-3611540F5462}" srcOrd="0" destOrd="0" presId="urn:microsoft.com/office/officeart/2005/8/layout/radial4"/>
    <dgm:cxn modelId="{F4D0939B-BCBA-4B68-B8C7-5046A92196B4}" srcId="{FD5F3792-E829-4F82-9F90-012A0C69D809}" destId="{11AC638C-178F-4D96-A463-482C34F5F724}" srcOrd="1" destOrd="0" parTransId="{1D6DDE5E-D8E4-4985-868A-6E98995BA4E8}" sibTransId="{736A6221-8C41-4863-B594-87033C47D380}"/>
    <dgm:cxn modelId="{32C62461-4478-4954-B43C-753DB479E00F}" type="presOf" srcId="{44D8C189-C3B8-4113-9F97-5517CE87B57C}" destId="{D42A0E4E-DBCF-4305-BE51-5FBB44507331}" srcOrd="0" destOrd="0" presId="urn:microsoft.com/office/officeart/2005/8/layout/radial4"/>
    <dgm:cxn modelId="{5B2E9CC3-B870-43B7-ADC3-E503CCF30CC2}" srcId="{FD5F3792-E829-4F82-9F90-012A0C69D809}" destId="{44D8C189-C3B8-4113-9F97-5517CE87B57C}" srcOrd="4" destOrd="0" parTransId="{E6A1E602-D837-4330-9D67-13C8E55DCF16}" sibTransId="{7E99CFD8-842F-4058-95DE-EB2BD17B7A78}"/>
    <dgm:cxn modelId="{6B24C132-0E8F-470E-BAB2-BA060C9E70C7}" srcId="{FD5F3792-E829-4F82-9F90-012A0C69D809}" destId="{59778A5B-EF35-47D8-A9A2-7B2C4C18E9BE}" srcOrd="5" destOrd="0" parTransId="{4C4E7035-ED0F-41D1-B8AE-0612AFC91FF2}" sibTransId="{F44D091B-6945-4E88-8684-CCAC0F141C62}"/>
    <dgm:cxn modelId="{4F3D6E3E-B7A2-460D-8A2A-9C2C08DEB32C}" type="presOf" srcId="{1D6DDE5E-D8E4-4985-868A-6E98995BA4E8}" destId="{A3512897-9CD2-47AD-B869-A12704C39700}" srcOrd="0" destOrd="0" presId="urn:microsoft.com/office/officeart/2005/8/layout/radial4"/>
    <dgm:cxn modelId="{EEE5C31D-BF7E-4E72-9A9C-F48DE7D54FF5}" type="presOf" srcId="{7E4C598F-1E6E-4638-A4B1-087066D9BFD5}" destId="{23DC91EC-2FFA-4372-BB81-B6E9F9D2C762}" srcOrd="0" destOrd="0" presId="urn:microsoft.com/office/officeart/2005/8/layout/radial4"/>
    <dgm:cxn modelId="{A589F4A0-75D5-4FBC-9D23-9BB6902267C4}" srcId="{5E89E2F6-5573-444B-8FEE-BA5F1AD1D68D}" destId="{FD5F3792-E829-4F82-9F90-012A0C69D809}" srcOrd="0" destOrd="0" parTransId="{685F4AF7-24BA-49C1-B9F4-A1984524D83D}" sibTransId="{D142E464-ADD7-4BCE-AB9B-9929FFF4840F}"/>
    <dgm:cxn modelId="{CC7945DA-B4BB-4700-865D-9F9B330BB65B}" type="presOf" srcId="{59778A5B-EF35-47D8-A9A2-7B2C4C18E9BE}" destId="{69C84DCB-FF72-4501-9E21-B219C019923B}" srcOrd="0" destOrd="0" presId="urn:microsoft.com/office/officeart/2005/8/layout/radial4"/>
    <dgm:cxn modelId="{EDD11AF4-1463-4759-A725-13E74910DB13}" type="presOf" srcId="{E6A1E602-D837-4330-9D67-13C8E55DCF16}" destId="{7F338ED0-7E0B-4F70-827E-A559FE8CB5E9}" srcOrd="0" destOrd="0" presId="urn:microsoft.com/office/officeart/2005/8/layout/radial4"/>
    <dgm:cxn modelId="{13A15965-A14A-4871-BA94-79DBC1E07D85}" type="presOf" srcId="{A08514F7-029F-4F6E-8283-4AFB7B1C09D0}" destId="{67C0D6B3-F5D1-4BDF-AE3C-36EB627B1D75}" srcOrd="0" destOrd="0" presId="urn:microsoft.com/office/officeart/2005/8/layout/radial4"/>
    <dgm:cxn modelId="{21E63807-6AA4-4D48-B70E-1D7404F0D3D0}" type="presOf" srcId="{5E89E2F6-5573-444B-8FEE-BA5F1AD1D68D}" destId="{9D2DEFF5-412F-40A5-BC14-6514AF7BB3B9}" srcOrd="0" destOrd="0" presId="urn:microsoft.com/office/officeart/2005/8/layout/radial4"/>
    <dgm:cxn modelId="{F6B1B60D-5274-4CD6-ACC9-525A6943B464}" type="presOf" srcId="{B28A2591-D5CC-468E-9622-B5EAF76D2BD1}" destId="{CF73F31D-D7DA-43AF-857D-56E30FD04527}" srcOrd="0" destOrd="0" presId="urn:microsoft.com/office/officeart/2005/8/layout/radial4"/>
    <dgm:cxn modelId="{424F8858-F4BB-46F7-9C5C-1B2B601591FF}" srcId="{FD5F3792-E829-4F82-9F90-012A0C69D809}" destId="{2FB371B0-92B8-4AE6-B660-9A769FDFB732}" srcOrd="2" destOrd="0" parTransId="{B1C59B44-CC36-4154-A658-7F67E43AD8EA}" sibTransId="{8AB5D68F-9925-415E-BD98-187E581DBA96}"/>
    <dgm:cxn modelId="{76EEC316-892C-41A9-AA1D-1B383D662870}" srcId="{FD5F3792-E829-4F82-9F90-012A0C69D809}" destId="{EB182D44-F025-4035-8886-94A338D0D5D6}" srcOrd="6" destOrd="0" parTransId="{A08514F7-029F-4F6E-8283-4AFB7B1C09D0}" sibTransId="{4DD18E63-79D7-4EB5-8CB0-C94A0918CC14}"/>
    <dgm:cxn modelId="{A14523E6-A975-4117-B267-2EB43568869B}" srcId="{FD5F3792-E829-4F82-9F90-012A0C69D809}" destId="{7E4C598F-1E6E-4638-A4B1-087066D9BFD5}" srcOrd="0" destOrd="0" parTransId="{B28A2591-D5CC-468E-9622-B5EAF76D2BD1}" sibTransId="{2A3A9BB3-25B7-4BC9-8B28-1337D1BE86C7}"/>
    <dgm:cxn modelId="{4D9076AC-60C9-4B35-B782-038FBFEBE363}" type="presOf" srcId="{EB182D44-F025-4035-8886-94A338D0D5D6}" destId="{6FBBD4FA-BA43-4E63-AD35-7B7E96FDDCF6}" srcOrd="0" destOrd="0" presId="urn:microsoft.com/office/officeart/2005/8/layout/radial4"/>
    <dgm:cxn modelId="{13804D19-AE70-4D37-8494-699237895E9B}" srcId="{0E34F202-EAF6-46C4-B4B3-CC5B2D20360F}" destId="{ADE3BEF6-4AA6-4769-9C85-94038F5F00D3}" srcOrd="1" destOrd="0" parTransId="{E43FF2C8-6FBE-4A64-B001-039E52AA77A4}" sibTransId="{CFDA789A-85F3-47BB-93E9-FB8DB3EBD030}"/>
    <dgm:cxn modelId="{19BF5A89-C138-46F0-8E44-34D7991575B7}" type="presOf" srcId="{FD5F3792-E829-4F82-9F90-012A0C69D809}" destId="{13337E92-9BB1-44D8-832E-9FA3A1C2FE63}" srcOrd="0" destOrd="0" presId="urn:microsoft.com/office/officeart/2005/8/layout/radial4"/>
    <dgm:cxn modelId="{5DD16CC3-F674-41B1-966B-DDBC2A9604A3}" type="presOf" srcId="{B35405C0-C1E8-4E18-A11E-2106E393CEF6}" destId="{DAE49B81-E945-4D25-9457-9744910333F4}" srcOrd="0" destOrd="0" presId="urn:microsoft.com/office/officeart/2005/8/layout/radial4"/>
    <dgm:cxn modelId="{85787865-9060-4B7E-B882-E809B5AA494C}" type="presParOf" srcId="{9D2DEFF5-412F-40A5-BC14-6514AF7BB3B9}" destId="{13337E92-9BB1-44D8-832E-9FA3A1C2FE63}" srcOrd="0" destOrd="0" presId="urn:microsoft.com/office/officeart/2005/8/layout/radial4"/>
    <dgm:cxn modelId="{53F2862D-EA5F-41EA-A811-9E659788F6DE}" type="presParOf" srcId="{9D2DEFF5-412F-40A5-BC14-6514AF7BB3B9}" destId="{CF73F31D-D7DA-43AF-857D-56E30FD04527}" srcOrd="1" destOrd="0" presId="urn:microsoft.com/office/officeart/2005/8/layout/radial4"/>
    <dgm:cxn modelId="{8E2529AF-0C84-48EF-9E4C-FFB092F848FB}" type="presParOf" srcId="{9D2DEFF5-412F-40A5-BC14-6514AF7BB3B9}" destId="{23DC91EC-2FFA-4372-BB81-B6E9F9D2C762}" srcOrd="2" destOrd="0" presId="urn:microsoft.com/office/officeart/2005/8/layout/radial4"/>
    <dgm:cxn modelId="{F8588275-1D12-411A-B74A-D6025FF3CD5B}" type="presParOf" srcId="{9D2DEFF5-412F-40A5-BC14-6514AF7BB3B9}" destId="{A3512897-9CD2-47AD-B869-A12704C39700}" srcOrd="3" destOrd="0" presId="urn:microsoft.com/office/officeart/2005/8/layout/radial4"/>
    <dgm:cxn modelId="{C4D596CC-3077-467F-B7CB-DAD2DFBD30F6}" type="presParOf" srcId="{9D2DEFF5-412F-40A5-BC14-6514AF7BB3B9}" destId="{CE1C3E4E-A2CC-4DC6-A1E8-B1F863B374AD}" srcOrd="4" destOrd="0" presId="urn:microsoft.com/office/officeart/2005/8/layout/radial4"/>
    <dgm:cxn modelId="{520BF723-2B2D-428B-A845-B63CB14E8DC5}" type="presParOf" srcId="{9D2DEFF5-412F-40A5-BC14-6514AF7BB3B9}" destId="{ED4A3B9E-DCB3-4CDE-9D4B-F75C53AF229F}" srcOrd="5" destOrd="0" presId="urn:microsoft.com/office/officeart/2005/8/layout/radial4"/>
    <dgm:cxn modelId="{BEF56FD0-A0F2-4B9C-BB3C-B2834EB6654E}" type="presParOf" srcId="{9D2DEFF5-412F-40A5-BC14-6514AF7BB3B9}" destId="{AE38435E-35AE-4848-8B6C-04636B6B43EE}" srcOrd="6" destOrd="0" presId="urn:microsoft.com/office/officeart/2005/8/layout/radial4"/>
    <dgm:cxn modelId="{075505B1-FDE8-4424-B696-F07A4EF37809}" type="presParOf" srcId="{9D2DEFF5-412F-40A5-BC14-6514AF7BB3B9}" destId="{DAE49B81-E945-4D25-9457-9744910333F4}" srcOrd="7" destOrd="0" presId="urn:microsoft.com/office/officeart/2005/8/layout/radial4"/>
    <dgm:cxn modelId="{302D3AE0-DEB1-46A7-9CDD-F6C969DF7967}" type="presParOf" srcId="{9D2DEFF5-412F-40A5-BC14-6514AF7BB3B9}" destId="{1B2D6115-FFC0-453E-B247-3611540F5462}" srcOrd="8" destOrd="0" presId="urn:microsoft.com/office/officeart/2005/8/layout/radial4"/>
    <dgm:cxn modelId="{5C5348DB-4623-45A7-94E1-21A57BE5B02E}" type="presParOf" srcId="{9D2DEFF5-412F-40A5-BC14-6514AF7BB3B9}" destId="{7F338ED0-7E0B-4F70-827E-A559FE8CB5E9}" srcOrd="9" destOrd="0" presId="urn:microsoft.com/office/officeart/2005/8/layout/radial4"/>
    <dgm:cxn modelId="{5A4DE470-6CC2-4A16-BAE4-AE7209E65695}" type="presParOf" srcId="{9D2DEFF5-412F-40A5-BC14-6514AF7BB3B9}" destId="{D42A0E4E-DBCF-4305-BE51-5FBB44507331}" srcOrd="10" destOrd="0" presId="urn:microsoft.com/office/officeart/2005/8/layout/radial4"/>
    <dgm:cxn modelId="{B683AD10-8FD2-456B-84FC-C6A787FEFCA5}" type="presParOf" srcId="{9D2DEFF5-412F-40A5-BC14-6514AF7BB3B9}" destId="{128BA3C1-FA16-4239-8877-AC5D783926BA}" srcOrd="11" destOrd="0" presId="urn:microsoft.com/office/officeart/2005/8/layout/radial4"/>
    <dgm:cxn modelId="{3CA2AE05-C3EA-4585-8F4F-FDEC0075F20E}" type="presParOf" srcId="{9D2DEFF5-412F-40A5-BC14-6514AF7BB3B9}" destId="{69C84DCB-FF72-4501-9E21-B219C019923B}" srcOrd="12" destOrd="0" presId="urn:microsoft.com/office/officeart/2005/8/layout/radial4"/>
    <dgm:cxn modelId="{BFC61ABF-5D5C-4ACA-B3C0-98FC81662B57}" type="presParOf" srcId="{9D2DEFF5-412F-40A5-BC14-6514AF7BB3B9}" destId="{67C0D6B3-F5D1-4BDF-AE3C-36EB627B1D75}" srcOrd="13" destOrd="0" presId="urn:microsoft.com/office/officeart/2005/8/layout/radial4"/>
    <dgm:cxn modelId="{FF27D714-835E-49FE-BA86-FCAA47EC3ADE}" type="presParOf" srcId="{9D2DEFF5-412F-40A5-BC14-6514AF7BB3B9}" destId="{6FBBD4FA-BA43-4E63-AD35-7B7E96FDDCF6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983A63E6-8EAF-4877-9298-6D4833FD6659}" type="doc">
      <dgm:prSet loTypeId="urn:microsoft.com/office/officeart/2009/layout/CircleArrowProcess" loCatId="process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6B125282-ADF9-48A2-9950-0D5BBBB5A5C9}">
      <dgm:prSet phldrT="[Text]" custT="1"/>
      <dgm:spPr/>
      <dgm:t>
        <a:bodyPr/>
        <a:lstStyle/>
        <a:p>
          <a:r>
            <a:rPr lang="th-TH" sz="2600" b="1" dirty="0" smtClean="0">
              <a:solidFill>
                <a:schemeClr val="accent5">
                  <a:lumMod val="50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วิธีประกาศ</a:t>
          </a:r>
          <a:br>
            <a:rPr lang="th-TH" sz="2600" b="1" dirty="0" smtClean="0">
              <a:solidFill>
                <a:schemeClr val="accent5">
                  <a:lumMod val="50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rPr>
          </a:br>
          <a:r>
            <a:rPr lang="th-TH" sz="2600" b="1" dirty="0" smtClean="0">
              <a:solidFill>
                <a:schemeClr val="accent5">
                  <a:lumMod val="50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เชิญชวนทั่วไป</a:t>
          </a:r>
          <a:endParaRPr lang="th-TH" sz="2600" dirty="0">
            <a:solidFill>
              <a:schemeClr val="accent5">
                <a:lumMod val="50000"/>
              </a:schemeClr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3EA76524-D003-44DE-B146-3DDF523387D7}" type="parTrans" cxnId="{E24B6A14-27DE-4E83-8301-90A733526EA0}">
      <dgm:prSet/>
      <dgm:spPr/>
      <dgm:t>
        <a:bodyPr/>
        <a:lstStyle/>
        <a:p>
          <a:endParaRPr lang="th-TH"/>
        </a:p>
      </dgm:t>
    </dgm:pt>
    <dgm:pt modelId="{445F7003-67F9-479F-A01A-0094E1A2113A}" type="sibTrans" cxnId="{E24B6A14-27DE-4E83-8301-90A733526EA0}">
      <dgm:prSet/>
      <dgm:spPr/>
      <dgm:t>
        <a:bodyPr/>
        <a:lstStyle/>
        <a:p>
          <a:endParaRPr lang="th-TH"/>
        </a:p>
      </dgm:t>
    </dgm:pt>
    <dgm:pt modelId="{A2976726-71EA-4EBA-8A8D-E04D7478BD6D}">
      <dgm:prSet phldrT="[Text]" custT="1"/>
      <dgm:spPr/>
      <dgm:t>
        <a:bodyPr/>
        <a:lstStyle/>
        <a:p>
          <a:r>
            <a:rPr lang="th-TH" sz="3200" b="1" dirty="0" smtClean="0">
              <a:solidFill>
                <a:schemeClr val="accent3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วิธีคัดเลือก</a:t>
          </a:r>
          <a:endParaRPr lang="th-TH" sz="3200" dirty="0">
            <a:solidFill>
              <a:schemeClr val="accent3">
                <a:lumMod val="75000"/>
              </a:schemeClr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935BABE6-D9D4-48DD-98FF-E31D2DF9524A}" type="parTrans" cxnId="{4D1A4FA6-476A-470B-9758-5F0ED331F3F5}">
      <dgm:prSet/>
      <dgm:spPr/>
      <dgm:t>
        <a:bodyPr/>
        <a:lstStyle/>
        <a:p>
          <a:endParaRPr lang="th-TH"/>
        </a:p>
      </dgm:t>
    </dgm:pt>
    <dgm:pt modelId="{55D976C0-EB63-4C42-9943-7040BE388D9D}" type="sibTrans" cxnId="{4D1A4FA6-476A-470B-9758-5F0ED331F3F5}">
      <dgm:prSet/>
      <dgm:spPr/>
      <dgm:t>
        <a:bodyPr/>
        <a:lstStyle/>
        <a:p>
          <a:endParaRPr lang="th-TH"/>
        </a:p>
      </dgm:t>
    </dgm:pt>
    <dgm:pt modelId="{CD4ECF29-ED1B-4071-AF61-583B94BC7965}">
      <dgm:prSet phldrT="[Text]" custT="1"/>
      <dgm:spPr/>
      <dgm:t>
        <a:bodyPr/>
        <a:lstStyle/>
        <a:p>
          <a:r>
            <a:rPr lang="th-TH" sz="2800" b="1" dirty="0" smtClean="0">
              <a:solidFill>
                <a:schemeClr val="accent1">
                  <a:lumMod val="50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วิธีเฉพาะ  เจาะจง</a:t>
          </a:r>
          <a:endParaRPr lang="th-TH" sz="2800" dirty="0">
            <a:solidFill>
              <a:schemeClr val="accent1">
                <a:lumMod val="50000"/>
              </a:schemeClr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7F59D5D8-D19B-477A-B190-341A11826D1C}" type="parTrans" cxnId="{C414931C-C9AF-43B0-A29A-CF1417B5DBE4}">
      <dgm:prSet/>
      <dgm:spPr/>
      <dgm:t>
        <a:bodyPr/>
        <a:lstStyle/>
        <a:p>
          <a:endParaRPr lang="th-TH"/>
        </a:p>
      </dgm:t>
    </dgm:pt>
    <dgm:pt modelId="{F4AEFFF1-463E-45AC-8939-DD0BA8FA599D}" type="sibTrans" cxnId="{C414931C-C9AF-43B0-A29A-CF1417B5DBE4}">
      <dgm:prSet/>
      <dgm:spPr/>
      <dgm:t>
        <a:bodyPr/>
        <a:lstStyle/>
        <a:p>
          <a:endParaRPr lang="th-TH"/>
        </a:p>
      </dgm:t>
    </dgm:pt>
    <dgm:pt modelId="{E81C1BEE-F4E1-427B-AE31-57E2CB5B32CD}" type="pres">
      <dgm:prSet presAssocID="{983A63E6-8EAF-4877-9298-6D4833FD6659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th-TH"/>
        </a:p>
      </dgm:t>
    </dgm:pt>
    <dgm:pt modelId="{292F55AA-A102-4827-9C20-F66E9C2B124A}" type="pres">
      <dgm:prSet presAssocID="{6B125282-ADF9-48A2-9950-0D5BBBB5A5C9}" presName="Accent1" presStyleCnt="0"/>
      <dgm:spPr/>
    </dgm:pt>
    <dgm:pt modelId="{43D95F6F-75F7-4B88-9B65-322479FE868C}" type="pres">
      <dgm:prSet presAssocID="{6B125282-ADF9-48A2-9950-0D5BBBB5A5C9}" presName="Accent" presStyleLbl="node1" presStyleIdx="0" presStyleCnt="3"/>
      <dgm:spPr>
        <a:solidFill>
          <a:schemeClr val="bg2">
            <a:lumMod val="90000"/>
          </a:schemeClr>
        </a:solidFill>
      </dgm:spPr>
      <dgm:t>
        <a:bodyPr/>
        <a:lstStyle/>
        <a:p>
          <a:endParaRPr lang="th-TH"/>
        </a:p>
      </dgm:t>
    </dgm:pt>
    <dgm:pt modelId="{8288AB83-BA3D-4255-BD69-6B174D8610FE}" type="pres">
      <dgm:prSet presAssocID="{6B125282-ADF9-48A2-9950-0D5BBBB5A5C9}" presName="Parent1" presStyleLbl="revTx" presStyleIdx="0" presStyleCnt="3" custLinFactNeighborX="-2931" custLinFactNeighborY="-1728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0078657-B71E-49A7-9E42-CD0C4BDDA05F}" type="pres">
      <dgm:prSet presAssocID="{A2976726-71EA-4EBA-8A8D-E04D7478BD6D}" presName="Accent2" presStyleCnt="0"/>
      <dgm:spPr/>
    </dgm:pt>
    <dgm:pt modelId="{0A0A709C-CBEA-4B0C-97E8-07EFC1F10E2C}" type="pres">
      <dgm:prSet presAssocID="{A2976726-71EA-4EBA-8A8D-E04D7478BD6D}" presName="Accent" presStyleLbl="node1" presStyleIdx="1" presStyleCnt="3"/>
      <dgm:spPr>
        <a:solidFill>
          <a:schemeClr val="bg2">
            <a:lumMod val="75000"/>
          </a:schemeClr>
        </a:solidFill>
      </dgm:spPr>
      <dgm:t>
        <a:bodyPr/>
        <a:lstStyle/>
        <a:p>
          <a:endParaRPr lang="th-TH"/>
        </a:p>
      </dgm:t>
    </dgm:pt>
    <dgm:pt modelId="{02B7BD80-9A3E-410B-90A4-84474D95B783}" type="pres">
      <dgm:prSet presAssocID="{A2976726-71EA-4EBA-8A8D-E04D7478BD6D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506947B-E22B-43A6-A0CF-E0488286136D}" type="pres">
      <dgm:prSet presAssocID="{CD4ECF29-ED1B-4071-AF61-583B94BC7965}" presName="Accent3" presStyleCnt="0"/>
      <dgm:spPr/>
    </dgm:pt>
    <dgm:pt modelId="{5DA839E5-ACAA-4842-8D7B-A71FC2D4DA80}" type="pres">
      <dgm:prSet presAssocID="{CD4ECF29-ED1B-4071-AF61-583B94BC7965}" presName="Accent" presStyleLbl="node1" presStyleIdx="2" presStyleCnt="3" custLinFactNeighborY="-1275"/>
      <dgm:spPr>
        <a:solidFill>
          <a:schemeClr val="bg2">
            <a:lumMod val="50000"/>
          </a:schemeClr>
        </a:solidFill>
      </dgm:spPr>
      <dgm:t>
        <a:bodyPr/>
        <a:lstStyle/>
        <a:p>
          <a:endParaRPr lang="th-TH"/>
        </a:p>
      </dgm:t>
    </dgm:pt>
    <dgm:pt modelId="{9B03C3E3-0AEC-448A-B4AD-5C51B4D82346}" type="pres">
      <dgm:prSet presAssocID="{CD4ECF29-ED1B-4071-AF61-583B94BC7965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C414931C-C9AF-43B0-A29A-CF1417B5DBE4}" srcId="{983A63E6-8EAF-4877-9298-6D4833FD6659}" destId="{CD4ECF29-ED1B-4071-AF61-583B94BC7965}" srcOrd="2" destOrd="0" parTransId="{7F59D5D8-D19B-477A-B190-341A11826D1C}" sibTransId="{F4AEFFF1-463E-45AC-8939-DD0BA8FA599D}"/>
    <dgm:cxn modelId="{74876BEB-22EA-4F6C-8326-6EF76246D8C4}" type="presOf" srcId="{983A63E6-8EAF-4877-9298-6D4833FD6659}" destId="{E81C1BEE-F4E1-427B-AE31-57E2CB5B32CD}" srcOrd="0" destOrd="0" presId="urn:microsoft.com/office/officeart/2009/layout/CircleArrowProcess"/>
    <dgm:cxn modelId="{9A9735C9-2D55-4194-9A90-A297CFA1BE32}" type="presOf" srcId="{6B125282-ADF9-48A2-9950-0D5BBBB5A5C9}" destId="{8288AB83-BA3D-4255-BD69-6B174D8610FE}" srcOrd="0" destOrd="0" presId="urn:microsoft.com/office/officeart/2009/layout/CircleArrowProcess"/>
    <dgm:cxn modelId="{BA8702AC-093A-47D4-A04C-519C69F66330}" type="presOf" srcId="{CD4ECF29-ED1B-4071-AF61-583B94BC7965}" destId="{9B03C3E3-0AEC-448A-B4AD-5C51B4D82346}" srcOrd="0" destOrd="0" presId="urn:microsoft.com/office/officeart/2009/layout/CircleArrowProcess"/>
    <dgm:cxn modelId="{4D1A4FA6-476A-470B-9758-5F0ED331F3F5}" srcId="{983A63E6-8EAF-4877-9298-6D4833FD6659}" destId="{A2976726-71EA-4EBA-8A8D-E04D7478BD6D}" srcOrd="1" destOrd="0" parTransId="{935BABE6-D9D4-48DD-98FF-E31D2DF9524A}" sibTransId="{55D976C0-EB63-4C42-9943-7040BE388D9D}"/>
    <dgm:cxn modelId="{D8B62D18-8EEC-418D-8C95-C71986B31153}" type="presOf" srcId="{A2976726-71EA-4EBA-8A8D-E04D7478BD6D}" destId="{02B7BD80-9A3E-410B-90A4-84474D95B783}" srcOrd="0" destOrd="0" presId="urn:microsoft.com/office/officeart/2009/layout/CircleArrowProcess"/>
    <dgm:cxn modelId="{E24B6A14-27DE-4E83-8301-90A733526EA0}" srcId="{983A63E6-8EAF-4877-9298-6D4833FD6659}" destId="{6B125282-ADF9-48A2-9950-0D5BBBB5A5C9}" srcOrd="0" destOrd="0" parTransId="{3EA76524-D003-44DE-B146-3DDF523387D7}" sibTransId="{445F7003-67F9-479F-A01A-0094E1A2113A}"/>
    <dgm:cxn modelId="{DD3CF499-472A-485D-B3EE-6198464644E9}" type="presParOf" srcId="{E81C1BEE-F4E1-427B-AE31-57E2CB5B32CD}" destId="{292F55AA-A102-4827-9C20-F66E9C2B124A}" srcOrd="0" destOrd="0" presId="urn:microsoft.com/office/officeart/2009/layout/CircleArrowProcess"/>
    <dgm:cxn modelId="{7D75362E-B3CE-4AEA-895E-8C7A66C33C2D}" type="presParOf" srcId="{292F55AA-A102-4827-9C20-F66E9C2B124A}" destId="{43D95F6F-75F7-4B88-9B65-322479FE868C}" srcOrd="0" destOrd="0" presId="urn:microsoft.com/office/officeart/2009/layout/CircleArrowProcess"/>
    <dgm:cxn modelId="{2627A97A-F7EE-4132-9B35-DA30EFE74B55}" type="presParOf" srcId="{E81C1BEE-F4E1-427B-AE31-57E2CB5B32CD}" destId="{8288AB83-BA3D-4255-BD69-6B174D8610FE}" srcOrd="1" destOrd="0" presId="urn:microsoft.com/office/officeart/2009/layout/CircleArrowProcess"/>
    <dgm:cxn modelId="{2E089498-6503-426F-BC3E-EDBED2BB9797}" type="presParOf" srcId="{E81C1BEE-F4E1-427B-AE31-57E2CB5B32CD}" destId="{30078657-B71E-49A7-9E42-CD0C4BDDA05F}" srcOrd="2" destOrd="0" presId="urn:microsoft.com/office/officeart/2009/layout/CircleArrowProcess"/>
    <dgm:cxn modelId="{000BBB22-2445-48B2-8CC9-7C0E4159F6CA}" type="presParOf" srcId="{30078657-B71E-49A7-9E42-CD0C4BDDA05F}" destId="{0A0A709C-CBEA-4B0C-97E8-07EFC1F10E2C}" srcOrd="0" destOrd="0" presId="urn:microsoft.com/office/officeart/2009/layout/CircleArrowProcess"/>
    <dgm:cxn modelId="{A4FCECD6-A714-4CAD-B55D-674F5D9DEA77}" type="presParOf" srcId="{E81C1BEE-F4E1-427B-AE31-57E2CB5B32CD}" destId="{02B7BD80-9A3E-410B-90A4-84474D95B783}" srcOrd="3" destOrd="0" presId="urn:microsoft.com/office/officeart/2009/layout/CircleArrowProcess"/>
    <dgm:cxn modelId="{818AAC0C-3B16-41A5-9360-1AA70A448433}" type="presParOf" srcId="{E81C1BEE-F4E1-427B-AE31-57E2CB5B32CD}" destId="{6506947B-E22B-43A6-A0CF-E0488286136D}" srcOrd="4" destOrd="0" presId="urn:microsoft.com/office/officeart/2009/layout/CircleArrowProcess"/>
    <dgm:cxn modelId="{546BD1B2-FC58-4E78-B945-4024B3380383}" type="presParOf" srcId="{6506947B-E22B-43A6-A0CF-E0488286136D}" destId="{5DA839E5-ACAA-4842-8D7B-A71FC2D4DA80}" srcOrd="0" destOrd="0" presId="urn:microsoft.com/office/officeart/2009/layout/CircleArrowProcess"/>
    <dgm:cxn modelId="{ED18EEE0-86F3-4B39-81C3-9FDDC4E4C7CB}" type="presParOf" srcId="{E81C1BEE-F4E1-427B-AE31-57E2CB5B32CD}" destId="{9B03C3E3-0AEC-448A-B4AD-5C51B4D82346}" srcOrd="5" destOrd="0" presId="urn:microsoft.com/office/officeart/2009/layout/CircleArrowProcess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E2D4C76C-6A66-4C74-A5B5-7F208D03E7F7}" type="doc">
      <dgm:prSet loTypeId="urn:microsoft.com/office/officeart/2005/8/layout/pyramid4" loCatId="pyramid" qsTypeId="urn:microsoft.com/office/officeart/2005/8/quickstyle/3d3" qsCatId="3D" csTypeId="urn:microsoft.com/office/officeart/2005/8/colors/accent5_3" csCatId="accent5" phldr="1"/>
      <dgm:spPr/>
      <dgm:t>
        <a:bodyPr/>
        <a:lstStyle/>
        <a:p>
          <a:endParaRPr lang="th-TH"/>
        </a:p>
      </dgm:t>
    </dgm:pt>
    <dgm:pt modelId="{A6B230A4-061C-4776-AAFF-B9988E145F18}">
      <dgm:prSet phldrT="[ข้อความ]" custT="1"/>
      <dgm:spPr/>
      <dgm:t>
        <a:bodyPr/>
        <a:lstStyle/>
        <a:p>
          <a:pPr algn="ctr"/>
          <a:r>
            <a:rPr lang="th-TH" sz="2400" b="1" dirty="0" smtClean="0">
              <a:solidFill>
                <a:srgbClr val="0C03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วิธี</a:t>
          </a:r>
          <a:r>
            <a:rPr lang="th-TH" sz="2800" b="1" dirty="0" smtClean="0">
              <a:solidFill>
                <a:srgbClr val="0C03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ประกาศ</a:t>
          </a:r>
          <a:r>
            <a:rPr lang="th-TH" sz="2400" b="1" dirty="0" smtClean="0">
              <a:solidFill>
                <a:srgbClr val="0C03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เชิญชวนทั่วไป</a:t>
          </a:r>
          <a:endParaRPr lang="th-TH" sz="2400" b="1" dirty="0">
            <a:solidFill>
              <a:srgbClr val="0C03BD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1441F8E0-C585-4447-8604-18DBD8BAC4F8}" type="parTrans" cxnId="{844E7A3B-8588-468C-9117-982B21E358AB}">
      <dgm:prSet/>
      <dgm:spPr/>
      <dgm:t>
        <a:bodyPr/>
        <a:lstStyle/>
        <a:p>
          <a:pPr algn="ctr"/>
          <a:endParaRPr lang="th-TH" sz="1400"/>
        </a:p>
      </dgm:t>
    </dgm:pt>
    <dgm:pt modelId="{ED6402CB-E167-4A38-86BE-2427A42A4D88}" type="sibTrans" cxnId="{844E7A3B-8588-468C-9117-982B21E358AB}">
      <dgm:prSet/>
      <dgm:spPr/>
      <dgm:t>
        <a:bodyPr/>
        <a:lstStyle/>
        <a:p>
          <a:pPr algn="ctr"/>
          <a:endParaRPr lang="th-TH" sz="1400"/>
        </a:p>
      </dgm:t>
    </dgm:pt>
    <dgm:pt modelId="{42AA3A8B-6D23-4698-92B1-F2B37E95DF40}">
      <dgm:prSet phldrT="[ข้อความ]" custT="1"/>
      <dgm:spPr>
        <a:solidFill>
          <a:schemeClr val="bg2">
            <a:lumMod val="75000"/>
          </a:schemeClr>
        </a:solidFill>
      </dgm:spPr>
      <dgm:t>
        <a:bodyPr/>
        <a:lstStyle/>
        <a:p>
          <a:pPr algn="ctr"/>
          <a:r>
            <a:rPr lang="th-TH" sz="2800" b="1" dirty="0" smtClean="0">
              <a:solidFill>
                <a:srgbClr val="0C03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วิธีเฉพาะ เจาะจง</a:t>
          </a:r>
          <a:endParaRPr lang="th-TH" sz="2800" b="1" dirty="0">
            <a:solidFill>
              <a:srgbClr val="0C03BD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A0DFBE1F-2791-41F8-9B35-F4BD3D9E1517}" type="parTrans" cxnId="{EB516D79-F1F7-46D1-9BDB-EE014070E40D}">
      <dgm:prSet/>
      <dgm:spPr/>
      <dgm:t>
        <a:bodyPr/>
        <a:lstStyle/>
        <a:p>
          <a:pPr algn="ctr"/>
          <a:endParaRPr lang="th-TH" sz="1400"/>
        </a:p>
      </dgm:t>
    </dgm:pt>
    <dgm:pt modelId="{A5FEB018-7876-45D4-8AB4-698A89445BCA}" type="sibTrans" cxnId="{EB516D79-F1F7-46D1-9BDB-EE014070E40D}">
      <dgm:prSet/>
      <dgm:spPr/>
      <dgm:t>
        <a:bodyPr/>
        <a:lstStyle/>
        <a:p>
          <a:pPr algn="ctr"/>
          <a:endParaRPr lang="th-TH" sz="1400"/>
        </a:p>
      </dgm:t>
    </dgm:pt>
    <dgm:pt modelId="{A3424382-72E7-427A-9951-849323004622}">
      <dgm:prSet phldrT="[ข้อความ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ctr"/>
          <a:r>
            <a:rPr lang="th-TH" sz="2600" b="1" dirty="0" smtClean="0">
              <a:solidFill>
                <a:srgbClr val="0C03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วิธีประกวดแบบ</a:t>
          </a:r>
          <a:endParaRPr lang="th-TH" sz="2600" b="1" dirty="0">
            <a:solidFill>
              <a:srgbClr val="0C03BD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E8E859FB-A924-48A9-9159-E40C19FC6EDA}" type="parTrans" cxnId="{273D60CD-0F5C-4908-BEAF-D560BBB82387}">
      <dgm:prSet/>
      <dgm:spPr/>
      <dgm:t>
        <a:bodyPr/>
        <a:lstStyle/>
        <a:p>
          <a:pPr algn="ctr"/>
          <a:endParaRPr lang="th-TH" sz="1400"/>
        </a:p>
      </dgm:t>
    </dgm:pt>
    <dgm:pt modelId="{C1C4781B-CBA2-423A-B17C-F638D8D6F387}" type="sibTrans" cxnId="{273D60CD-0F5C-4908-BEAF-D560BBB82387}">
      <dgm:prSet/>
      <dgm:spPr/>
      <dgm:t>
        <a:bodyPr/>
        <a:lstStyle/>
        <a:p>
          <a:pPr algn="ctr"/>
          <a:endParaRPr lang="th-TH" sz="1400"/>
        </a:p>
      </dgm:t>
    </dgm:pt>
    <dgm:pt modelId="{642D7C5A-EE93-45DC-94C8-074BF0508C92}">
      <dgm:prSet phldrT="[ข้อความ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ctr"/>
          <a:r>
            <a:rPr lang="th-TH" sz="2800" b="1" dirty="0" smtClean="0">
              <a:solidFill>
                <a:srgbClr val="0C03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วิธีคัดเลือก</a:t>
          </a:r>
          <a:endParaRPr lang="th-TH" sz="2800" b="1" dirty="0">
            <a:solidFill>
              <a:srgbClr val="0C03BD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E7F192B1-B411-4587-BA75-DAF61EAAEABF}" type="sibTrans" cxnId="{60FC8BB7-1104-4058-9F13-F0FCECC1BC50}">
      <dgm:prSet/>
      <dgm:spPr/>
      <dgm:t>
        <a:bodyPr/>
        <a:lstStyle/>
        <a:p>
          <a:pPr algn="ctr"/>
          <a:endParaRPr lang="th-TH" sz="1400"/>
        </a:p>
      </dgm:t>
    </dgm:pt>
    <dgm:pt modelId="{C5D7C4CB-E5A1-4E2A-84B5-D1C676250E0A}" type="parTrans" cxnId="{60FC8BB7-1104-4058-9F13-F0FCECC1BC50}">
      <dgm:prSet/>
      <dgm:spPr/>
      <dgm:t>
        <a:bodyPr/>
        <a:lstStyle/>
        <a:p>
          <a:pPr algn="ctr"/>
          <a:endParaRPr lang="th-TH" sz="1400"/>
        </a:p>
      </dgm:t>
    </dgm:pt>
    <dgm:pt modelId="{3BB4B68B-3D6D-483C-9690-B576D7D2C64E}" type="pres">
      <dgm:prSet presAssocID="{E2D4C76C-6A66-4C74-A5B5-7F208D03E7F7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5C0DC83B-4821-418F-949C-23F604B7039F}" type="pres">
      <dgm:prSet presAssocID="{E2D4C76C-6A66-4C74-A5B5-7F208D03E7F7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34A7CA1-9910-4546-9281-423999DBE4FE}" type="pres">
      <dgm:prSet presAssocID="{E2D4C76C-6A66-4C74-A5B5-7F208D03E7F7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812F516-C45C-4B6F-BBCB-8BF86FBD0A2F}" type="pres">
      <dgm:prSet presAssocID="{E2D4C76C-6A66-4C74-A5B5-7F208D03E7F7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C83E3CC-9A86-4CB8-8525-085E8F547123}" type="pres">
      <dgm:prSet presAssocID="{E2D4C76C-6A66-4C74-A5B5-7F208D03E7F7}" presName="triangle4" presStyleLbl="node1" presStyleIdx="3" presStyleCnt="4" custLinFactNeighborY="294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273D60CD-0F5C-4908-BEAF-D560BBB82387}" srcId="{E2D4C76C-6A66-4C74-A5B5-7F208D03E7F7}" destId="{A3424382-72E7-427A-9951-849323004622}" srcOrd="3" destOrd="0" parTransId="{E8E859FB-A924-48A9-9159-E40C19FC6EDA}" sibTransId="{C1C4781B-CBA2-423A-B17C-F638D8D6F387}"/>
    <dgm:cxn modelId="{A7B4E60C-40E2-4647-A2C5-47EE9BDCFF77}" type="presOf" srcId="{A3424382-72E7-427A-9951-849323004622}" destId="{7C83E3CC-9A86-4CB8-8525-085E8F547123}" srcOrd="0" destOrd="0" presId="urn:microsoft.com/office/officeart/2005/8/layout/pyramid4"/>
    <dgm:cxn modelId="{78BD3689-5E9A-4409-BA61-A5A1CD031036}" type="presOf" srcId="{42AA3A8B-6D23-4698-92B1-F2B37E95DF40}" destId="{B812F516-C45C-4B6F-BBCB-8BF86FBD0A2F}" srcOrd="0" destOrd="0" presId="urn:microsoft.com/office/officeart/2005/8/layout/pyramid4"/>
    <dgm:cxn modelId="{15737346-6C86-47A8-A7C4-1082877BABDF}" type="presOf" srcId="{E2D4C76C-6A66-4C74-A5B5-7F208D03E7F7}" destId="{3BB4B68B-3D6D-483C-9690-B576D7D2C64E}" srcOrd="0" destOrd="0" presId="urn:microsoft.com/office/officeart/2005/8/layout/pyramid4"/>
    <dgm:cxn modelId="{EB516D79-F1F7-46D1-9BDB-EE014070E40D}" srcId="{E2D4C76C-6A66-4C74-A5B5-7F208D03E7F7}" destId="{42AA3A8B-6D23-4698-92B1-F2B37E95DF40}" srcOrd="2" destOrd="0" parTransId="{A0DFBE1F-2791-41F8-9B35-F4BD3D9E1517}" sibTransId="{A5FEB018-7876-45D4-8AB4-698A89445BCA}"/>
    <dgm:cxn modelId="{844E7A3B-8588-468C-9117-982B21E358AB}" srcId="{E2D4C76C-6A66-4C74-A5B5-7F208D03E7F7}" destId="{A6B230A4-061C-4776-AAFF-B9988E145F18}" srcOrd="0" destOrd="0" parTransId="{1441F8E0-C585-4447-8604-18DBD8BAC4F8}" sibTransId="{ED6402CB-E167-4A38-86BE-2427A42A4D88}"/>
    <dgm:cxn modelId="{1B2012DD-547A-4470-8D1C-712469A5C4CA}" type="presOf" srcId="{642D7C5A-EE93-45DC-94C8-074BF0508C92}" destId="{534A7CA1-9910-4546-9281-423999DBE4FE}" srcOrd="0" destOrd="0" presId="urn:microsoft.com/office/officeart/2005/8/layout/pyramid4"/>
    <dgm:cxn modelId="{60FC8BB7-1104-4058-9F13-F0FCECC1BC50}" srcId="{E2D4C76C-6A66-4C74-A5B5-7F208D03E7F7}" destId="{642D7C5A-EE93-45DC-94C8-074BF0508C92}" srcOrd="1" destOrd="0" parTransId="{C5D7C4CB-E5A1-4E2A-84B5-D1C676250E0A}" sibTransId="{E7F192B1-B411-4587-BA75-DAF61EAAEABF}"/>
    <dgm:cxn modelId="{141C0105-2BDE-4342-AF6F-C5AE3C3BEDDF}" type="presOf" srcId="{A6B230A4-061C-4776-AAFF-B9988E145F18}" destId="{5C0DC83B-4821-418F-949C-23F604B7039F}" srcOrd="0" destOrd="0" presId="urn:microsoft.com/office/officeart/2005/8/layout/pyramid4"/>
    <dgm:cxn modelId="{CB572744-95EC-48C7-BA43-CEC194F62715}" type="presParOf" srcId="{3BB4B68B-3D6D-483C-9690-B576D7D2C64E}" destId="{5C0DC83B-4821-418F-949C-23F604B7039F}" srcOrd="0" destOrd="0" presId="urn:microsoft.com/office/officeart/2005/8/layout/pyramid4"/>
    <dgm:cxn modelId="{60FA1E2A-7A26-444B-A16A-E9EC079BA132}" type="presParOf" srcId="{3BB4B68B-3D6D-483C-9690-B576D7D2C64E}" destId="{534A7CA1-9910-4546-9281-423999DBE4FE}" srcOrd="1" destOrd="0" presId="urn:microsoft.com/office/officeart/2005/8/layout/pyramid4"/>
    <dgm:cxn modelId="{50C993AF-8E49-4976-B03B-1E94F26031E8}" type="presParOf" srcId="{3BB4B68B-3D6D-483C-9690-B576D7D2C64E}" destId="{B812F516-C45C-4B6F-BBCB-8BF86FBD0A2F}" srcOrd="2" destOrd="0" presId="urn:microsoft.com/office/officeart/2005/8/layout/pyramid4"/>
    <dgm:cxn modelId="{A6C0A45B-A927-4D2E-A599-04D9BE3FBB67}" type="presParOf" srcId="{3BB4B68B-3D6D-483C-9690-B576D7D2C64E}" destId="{7C83E3CC-9A86-4CB8-8525-085E8F547123}" srcOrd="3" destOrd="0" presId="urn:microsoft.com/office/officeart/2005/8/layout/pyramid4"/>
  </dgm:cxnLst>
  <dgm:bg>
    <a:solidFill>
      <a:schemeClr val="bg1">
        <a:lumMod val="95000"/>
      </a:schemeClr>
    </a:solidFill>
    <a:effectLst>
      <a:glow rad="139700">
        <a:schemeClr val="bg1">
          <a:alpha val="40000"/>
        </a:schemeClr>
      </a:glow>
    </a:effectLst>
  </dgm:bg>
  <dgm:whole>
    <a:ln>
      <a:noFill/>
    </a:ln>
    <a:effectLst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EFD734DC-52BE-435D-A71E-A9E08AFE7BFA}" type="doc">
      <dgm:prSet loTypeId="urn:microsoft.com/office/officeart/2005/8/layout/vList6" loCatId="process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th-TH"/>
        </a:p>
      </dgm:t>
    </dgm:pt>
    <dgm:pt modelId="{E1A9F133-D3E0-4E36-A655-C349FB03A51E}">
      <dgm:prSet phldrT="[Text]" custT="1"/>
      <dgm:spPr/>
      <dgm:t>
        <a:bodyPr/>
        <a:lstStyle/>
        <a:p>
          <a:r>
            <a:rPr lang="th-TH" sz="24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มาตรา 100</a:t>
          </a:r>
          <a:endParaRPr lang="th-TH" sz="24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180BFF66-0D1F-4A7E-9C3D-BE638DF5DB1F}" type="parTrans" cxnId="{46BF48F9-F131-4EB0-90E4-59706C4FB939}">
      <dgm:prSet/>
      <dgm:spPr/>
      <dgm:t>
        <a:bodyPr/>
        <a:lstStyle/>
        <a:p>
          <a:endParaRPr lang="th-TH"/>
        </a:p>
      </dgm:t>
    </dgm:pt>
    <dgm:pt modelId="{90BEF645-411F-4DC5-B8BE-94C3EFB82EE4}" type="sibTrans" cxnId="{46BF48F9-F131-4EB0-90E4-59706C4FB939}">
      <dgm:prSet/>
      <dgm:spPr/>
      <dgm:t>
        <a:bodyPr/>
        <a:lstStyle/>
        <a:p>
          <a:endParaRPr lang="th-TH"/>
        </a:p>
      </dgm:t>
    </dgm:pt>
    <dgm:pt modelId="{654D29AD-10BE-4CA9-BD00-75115D90555C}">
      <dgm:prSet phldrT="[Text]" custT="1"/>
      <dgm:spPr/>
      <dgm:t>
        <a:bodyPr/>
        <a:lstStyle/>
        <a:p>
          <a:r>
            <a:rPr lang="th-TH" sz="24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การตรวจรับพัสดุให้เป็นไปตามสัญญา</a:t>
          </a:r>
          <a:endParaRPr lang="th-TH" sz="24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95CD3CC8-38E4-45A5-A74A-47D1B2064311}" type="parTrans" cxnId="{C5A30C88-93D6-4ECA-81FC-D70D1774CF0F}">
      <dgm:prSet/>
      <dgm:spPr/>
      <dgm:t>
        <a:bodyPr/>
        <a:lstStyle/>
        <a:p>
          <a:endParaRPr lang="th-TH"/>
        </a:p>
      </dgm:t>
    </dgm:pt>
    <dgm:pt modelId="{ECCE8646-7167-4140-BDD0-CD21F356DD54}" type="sibTrans" cxnId="{C5A30C88-93D6-4ECA-81FC-D70D1774CF0F}">
      <dgm:prSet/>
      <dgm:spPr/>
      <dgm:t>
        <a:bodyPr/>
        <a:lstStyle/>
        <a:p>
          <a:endParaRPr lang="th-TH"/>
        </a:p>
      </dgm:t>
    </dgm:pt>
    <dgm:pt modelId="{5E05CEFF-9451-48B2-B68D-DF8D744ADE94}">
      <dgm:prSet phldrT="[Text]" custT="1"/>
      <dgm:spPr/>
      <dgm:t>
        <a:bodyPr/>
        <a:lstStyle/>
        <a:p>
          <a:r>
            <a:rPr lang="th-TH" sz="24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มาตรา 102</a:t>
          </a:r>
          <a:endParaRPr lang="th-TH" sz="24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AFCDC1C6-A229-4551-8E6C-D46C35C0749B}" type="parTrans" cxnId="{DA57363F-4971-4055-B816-B69DACD6FBC6}">
      <dgm:prSet/>
      <dgm:spPr/>
      <dgm:t>
        <a:bodyPr/>
        <a:lstStyle/>
        <a:p>
          <a:endParaRPr lang="th-TH"/>
        </a:p>
      </dgm:t>
    </dgm:pt>
    <dgm:pt modelId="{EC309621-B459-4B56-9ECA-C429578D9F09}" type="sibTrans" cxnId="{DA57363F-4971-4055-B816-B69DACD6FBC6}">
      <dgm:prSet/>
      <dgm:spPr/>
      <dgm:t>
        <a:bodyPr/>
        <a:lstStyle/>
        <a:p>
          <a:endParaRPr lang="th-TH"/>
        </a:p>
      </dgm:t>
    </dgm:pt>
    <dgm:pt modelId="{6D79D6BC-77A9-4B65-8D9F-E3FA23721870}">
      <dgm:prSet phldrT="[Text]" custT="1"/>
      <dgm:spPr/>
      <dgm:t>
        <a:bodyPr/>
        <a:lstStyle/>
        <a:p>
          <a:r>
            <a:rPr lang="th-TH" sz="24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การงดหรือลดค่าปรับ หรือการขยายระยะเวลาทำการตามสัญญา ให้อยู่ในดุลพินิจตามกรณีที่กำหนด</a:t>
          </a:r>
          <a:endParaRPr lang="th-TH" sz="24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ECEE80CD-823A-4639-B232-9722222E09DD}" type="parTrans" cxnId="{8EF0576B-8882-412B-ACD9-5E2D6316477C}">
      <dgm:prSet/>
      <dgm:spPr/>
      <dgm:t>
        <a:bodyPr/>
        <a:lstStyle/>
        <a:p>
          <a:endParaRPr lang="th-TH"/>
        </a:p>
      </dgm:t>
    </dgm:pt>
    <dgm:pt modelId="{CCE45580-7C31-4AEA-A83A-9C9A69EF51C4}" type="sibTrans" cxnId="{8EF0576B-8882-412B-ACD9-5E2D6316477C}">
      <dgm:prSet/>
      <dgm:spPr/>
      <dgm:t>
        <a:bodyPr/>
        <a:lstStyle/>
        <a:p>
          <a:endParaRPr lang="th-TH"/>
        </a:p>
      </dgm:t>
    </dgm:pt>
    <dgm:pt modelId="{33F90B56-3192-4BD6-A9FE-A5790CE512AD}">
      <dgm:prSet custT="1"/>
      <dgm:spPr/>
      <dgm:t>
        <a:bodyPr/>
        <a:lstStyle/>
        <a:p>
          <a:r>
            <a:rPr lang="th-TH" sz="24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มาตรา 103</a:t>
          </a:r>
          <a:endParaRPr lang="th-TH" sz="24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51E0630B-2B18-4A22-AED1-7BD40D2935DC}" type="parTrans" cxnId="{D00EFF1B-0870-43AB-A389-CA088641B13F}">
      <dgm:prSet/>
      <dgm:spPr/>
      <dgm:t>
        <a:bodyPr/>
        <a:lstStyle/>
        <a:p>
          <a:endParaRPr lang="th-TH"/>
        </a:p>
      </dgm:t>
    </dgm:pt>
    <dgm:pt modelId="{67B39B53-81B2-4393-8844-F583F78EFF29}" type="sibTrans" cxnId="{D00EFF1B-0870-43AB-A389-CA088641B13F}">
      <dgm:prSet/>
      <dgm:spPr/>
      <dgm:t>
        <a:bodyPr/>
        <a:lstStyle/>
        <a:p>
          <a:endParaRPr lang="th-TH"/>
        </a:p>
      </dgm:t>
    </dgm:pt>
    <dgm:pt modelId="{BBDE3217-1D43-4850-A062-75C961402F49}">
      <dgm:prSet custT="1"/>
      <dgm:spPr/>
      <dgm:t>
        <a:bodyPr/>
        <a:lstStyle/>
        <a:p>
          <a:r>
            <a:rPr lang="th-TH" sz="24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การบอกเลิกสัญญาให้อยู่ในดุลพินิจของ</a:t>
          </a:r>
          <a:br>
            <a:rPr lang="th-TH" sz="24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</a:br>
          <a:r>
            <a:rPr lang="th-TH" sz="24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ผู้มีอำนาจ ตามกรณีที่กำหนด </a:t>
          </a:r>
          <a:endParaRPr lang="th-TH" sz="24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CD392ACD-A584-4EB5-822B-D6FE0457B2E2}" type="parTrans" cxnId="{48A7146A-C27F-40E0-AC60-F1693DF9C496}">
      <dgm:prSet/>
      <dgm:spPr/>
      <dgm:t>
        <a:bodyPr/>
        <a:lstStyle/>
        <a:p>
          <a:endParaRPr lang="th-TH"/>
        </a:p>
      </dgm:t>
    </dgm:pt>
    <dgm:pt modelId="{81FCBD94-211D-4432-BA18-4E05DF3C2F97}" type="sibTrans" cxnId="{48A7146A-C27F-40E0-AC60-F1693DF9C496}">
      <dgm:prSet/>
      <dgm:spPr/>
      <dgm:t>
        <a:bodyPr/>
        <a:lstStyle/>
        <a:p>
          <a:endParaRPr lang="th-TH"/>
        </a:p>
      </dgm:t>
    </dgm:pt>
    <dgm:pt modelId="{59AA3E72-A918-48A6-80EB-829B67ACCB04}">
      <dgm:prSet phldrT="[Text]" custT="1"/>
      <dgm:spPr/>
      <dgm:t>
        <a:bodyPr/>
        <a:lstStyle/>
        <a:p>
          <a:endParaRPr lang="th-TH" sz="18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242B6904-885E-4B20-9CFE-90E16EB6BECA}" type="parTrans" cxnId="{AF608E7C-A549-473F-A5D0-67C9038AF282}">
      <dgm:prSet/>
      <dgm:spPr/>
      <dgm:t>
        <a:bodyPr/>
        <a:lstStyle/>
        <a:p>
          <a:endParaRPr lang="th-TH"/>
        </a:p>
      </dgm:t>
    </dgm:pt>
    <dgm:pt modelId="{3D14E1CA-74B9-4250-8DB5-1780718568D0}" type="sibTrans" cxnId="{AF608E7C-A549-473F-A5D0-67C9038AF282}">
      <dgm:prSet/>
      <dgm:spPr/>
      <dgm:t>
        <a:bodyPr/>
        <a:lstStyle/>
        <a:p>
          <a:endParaRPr lang="th-TH"/>
        </a:p>
      </dgm:t>
    </dgm:pt>
    <dgm:pt modelId="{2FC1B437-8A27-45AA-A74F-C8E20FFEFA51}" type="pres">
      <dgm:prSet presAssocID="{EFD734DC-52BE-435D-A71E-A9E08AFE7BF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DDF39033-98DA-42CA-8642-3F7E4AAA9FAB}" type="pres">
      <dgm:prSet presAssocID="{E1A9F133-D3E0-4E36-A655-C349FB03A51E}" presName="linNode" presStyleCnt="0"/>
      <dgm:spPr/>
    </dgm:pt>
    <dgm:pt modelId="{A447B589-9967-4DD5-B9B3-0E3DF2733E56}" type="pres">
      <dgm:prSet presAssocID="{E1A9F133-D3E0-4E36-A655-C349FB03A51E}" presName="parentShp" presStyleLbl="node1" presStyleIdx="0" presStyleCnt="3" custScaleX="5797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EAA3841-EB69-4B76-BB62-5F1FAC212FF9}" type="pres">
      <dgm:prSet presAssocID="{E1A9F133-D3E0-4E36-A655-C349FB03A51E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BCAC7CD-160A-4300-B779-E6871A5EBF64}" type="pres">
      <dgm:prSet presAssocID="{90BEF645-411F-4DC5-B8BE-94C3EFB82EE4}" presName="spacing" presStyleCnt="0"/>
      <dgm:spPr/>
    </dgm:pt>
    <dgm:pt modelId="{8776078E-0A38-4946-99CD-1B245A77A700}" type="pres">
      <dgm:prSet presAssocID="{5E05CEFF-9451-48B2-B68D-DF8D744ADE94}" presName="linNode" presStyleCnt="0"/>
      <dgm:spPr/>
    </dgm:pt>
    <dgm:pt modelId="{D46163B4-4072-4FC3-B9EA-13798F6422B6}" type="pres">
      <dgm:prSet presAssocID="{5E05CEFF-9451-48B2-B68D-DF8D744ADE94}" presName="parentShp" presStyleLbl="node1" presStyleIdx="1" presStyleCnt="3" custScaleX="5797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C555CD4-457B-4486-AED5-8C17702F8B68}" type="pres">
      <dgm:prSet presAssocID="{5E05CEFF-9451-48B2-B68D-DF8D744ADE94}" presName="childShp" presStyleLbl="bgAccFollowNode1" presStyleIdx="1" presStyleCnt="3" custScaleY="12225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D518647-3CD8-4CD3-A77D-92B627075BCA}" type="pres">
      <dgm:prSet presAssocID="{EC309621-B459-4B56-9ECA-C429578D9F09}" presName="spacing" presStyleCnt="0"/>
      <dgm:spPr/>
    </dgm:pt>
    <dgm:pt modelId="{482CC556-26B1-4C08-9B02-F19E35BA05D1}" type="pres">
      <dgm:prSet presAssocID="{33F90B56-3192-4BD6-A9FE-A5790CE512AD}" presName="linNode" presStyleCnt="0"/>
      <dgm:spPr/>
    </dgm:pt>
    <dgm:pt modelId="{E2F78DCB-166C-465D-B5FB-47046BCBFEA7}" type="pres">
      <dgm:prSet presAssocID="{33F90B56-3192-4BD6-A9FE-A5790CE512AD}" presName="parentShp" presStyleLbl="node1" presStyleIdx="2" presStyleCnt="3" custScaleX="5797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40D5DA8-50AF-40C0-B3A4-E3E89E6C7472}" type="pres">
      <dgm:prSet presAssocID="{33F90B56-3192-4BD6-A9FE-A5790CE512AD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C5A30C88-93D6-4ECA-81FC-D70D1774CF0F}" srcId="{E1A9F133-D3E0-4E36-A655-C349FB03A51E}" destId="{654D29AD-10BE-4CA9-BD00-75115D90555C}" srcOrd="1" destOrd="0" parTransId="{95CD3CC8-38E4-45A5-A74A-47D1B2064311}" sibTransId="{ECCE8646-7167-4140-BDD0-CD21F356DD54}"/>
    <dgm:cxn modelId="{46BF48F9-F131-4EB0-90E4-59706C4FB939}" srcId="{EFD734DC-52BE-435D-A71E-A9E08AFE7BFA}" destId="{E1A9F133-D3E0-4E36-A655-C349FB03A51E}" srcOrd="0" destOrd="0" parTransId="{180BFF66-0D1F-4A7E-9C3D-BE638DF5DB1F}" sibTransId="{90BEF645-411F-4DC5-B8BE-94C3EFB82EE4}"/>
    <dgm:cxn modelId="{5B955B98-CB33-4B8A-B0E4-F44A4BD80850}" type="presOf" srcId="{654D29AD-10BE-4CA9-BD00-75115D90555C}" destId="{5EAA3841-EB69-4B76-BB62-5F1FAC212FF9}" srcOrd="0" destOrd="1" presId="urn:microsoft.com/office/officeart/2005/8/layout/vList6"/>
    <dgm:cxn modelId="{8EF0576B-8882-412B-ACD9-5E2D6316477C}" srcId="{5E05CEFF-9451-48B2-B68D-DF8D744ADE94}" destId="{6D79D6BC-77A9-4B65-8D9F-E3FA23721870}" srcOrd="0" destOrd="0" parTransId="{ECEE80CD-823A-4639-B232-9722222E09DD}" sibTransId="{CCE45580-7C31-4AEA-A83A-9C9A69EF51C4}"/>
    <dgm:cxn modelId="{D00EFF1B-0870-43AB-A389-CA088641B13F}" srcId="{EFD734DC-52BE-435D-A71E-A9E08AFE7BFA}" destId="{33F90B56-3192-4BD6-A9FE-A5790CE512AD}" srcOrd="2" destOrd="0" parTransId="{51E0630B-2B18-4A22-AED1-7BD40D2935DC}" sibTransId="{67B39B53-81B2-4393-8844-F583F78EFF29}"/>
    <dgm:cxn modelId="{F107DFFF-620A-45BD-97E4-C65C3E28ABDE}" type="presOf" srcId="{59AA3E72-A918-48A6-80EB-829B67ACCB04}" destId="{5EAA3841-EB69-4B76-BB62-5F1FAC212FF9}" srcOrd="0" destOrd="0" presId="urn:microsoft.com/office/officeart/2005/8/layout/vList6"/>
    <dgm:cxn modelId="{DA57363F-4971-4055-B816-B69DACD6FBC6}" srcId="{EFD734DC-52BE-435D-A71E-A9E08AFE7BFA}" destId="{5E05CEFF-9451-48B2-B68D-DF8D744ADE94}" srcOrd="1" destOrd="0" parTransId="{AFCDC1C6-A229-4551-8E6C-D46C35C0749B}" sibTransId="{EC309621-B459-4B56-9ECA-C429578D9F09}"/>
    <dgm:cxn modelId="{42E567B8-0794-4060-B36F-4BDD2CF73541}" type="presOf" srcId="{5E05CEFF-9451-48B2-B68D-DF8D744ADE94}" destId="{D46163B4-4072-4FC3-B9EA-13798F6422B6}" srcOrd="0" destOrd="0" presId="urn:microsoft.com/office/officeart/2005/8/layout/vList6"/>
    <dgm:cxn modelId="{D6E40740-AD17-4366-A09E-CFD1FCAE642C}" type="presOf" srcId="{6D79D6BC-77A9-4B65-8D9F-E3FA23721870}" destId="{6C555CD4-457B-4486-AED5-8C17702F8B68}" srcOrd="0" destOrd="0" presId="urn:microsoft.com/office/officeart/2005/8/layout/vList6"/>
    <dgm:cxn modelId="{CEA21F36-01DA-4974-94D6-A35009528729}" type="presOf" srcId="{33F90B56-3192-4BD6-A9FE-A5790CE512AD}" destId="{E2F78DCB-166C-465D-B5FB-47046BCBFEA7}" srcOrd="0" destOrd="0" presId="urn:microsoft.com/office/officeart/2005/8/layout/vList6"/>
    <dgm:cxn modelId="{7A1A06B2-90EF-4290-A994-55626B30C1FA}" type="presOf" srcId="{E1A9F133-D3E0-4E36-A655-C349FB03A51E}" destId="{A447B589-9967-4DD5-B9B3-0E3DF2733E56}" srcOrd="0" destOrd="0" presId="urn:microsoft.com/office/officeart/2005/8/layout/vList6"/>
    <dgm:cxn modelId="{AF608E7C-A549-473F-A5D0-67C9038AF282}" srcId="{E1A9F133-D3E0-4E36-A655-C349FB03A51E}" destId="{59AA3E72-A918-48A6-80EB-829B67ACCB04}" srcOrd="0" destOrd="0" parTransId="{242B6904-885E-4B20-9CFE-90E16EB6BECA}" sibTransId="{3D14E1CA-74B9-4250-8DB5-1780718568D0}"/>
    <dgm:cxn modelId="{48A7146A-C27F-40E0-AC60-F1693DF9C496}" srcId="{33F90B56-3192-4BD6-A9FE-A5790CE512AD}" destId="{BBDE3217-1D43-4850-A062-75C961402F49}" srcOrd="0" destOrd="0" parTransId="{CD392ACD-A584-4EB5-822B-D6FE0457B2E2}" sibTransId="{81FCBD94-211D-4432-BA18-4E05DF3C2F97}"/>
    <dgm:cxn modelId="{EA839990-BF98-4E29-B6A6-45F5AFD08A6D}" type="presOf" srcId="{EFD734DC-52BE-435D-A71E-A9E08AFE7BFA}" destId="{2FC1B437-8A27-45AA-A74F-C8E20FFEFA51}" srcOrd="0" destOrd="0" presId="urn:microsoft.com/office/officeart/2005/8/layout/vList6"/>
    <dgm:cxn modelId="{CBC7CB1A-CCD9-488D-B292-3111E3305337}" type="presOf" srcId="{BBDE3217-1D43-4850-A062-75C961402F49}" destId="{B40D5DA8-50AF-40C0-B3A4-E3E89E6C7472}" srcOrd="0" destOrd="0" presId="urn:microsoft.com/office/officeart/2005/8/layout/vList6"/>
    <dgm:cxn modelId="{9F2D99BE-A2EC-492D-BE01-50E1057DB680}" type="presParOf" srcId="{2FC1B437-8A27-45AA-A74F-C8E20FFEFA51}" destId="{DDF39033-98DA-42CA-8642-3F7E4AAA9FAB}" srcOrd="0" destOrd="0" presId="urn:microsoft.com/office/officeart/2005/8/layout/vList6"/>
    <dgm:cxn modelId="{5FAE8375-F67A-45EF-87C4-F9EA0E88261A}" type="presParOf" srcId="{DDF39033-98DA-42CA-8642-3F7E4AAA9FAB}" destId="{A447B589-9967-4DD5-B9B3-0E3DF2733E56}" srcOrd="0" destOrd="0" presId="urn:microsoft.com/office/officeart/2005/8/layout/vList6"/>
    <dgm:cxn modelId="{C40DEBF7-F324-4E50-9F0C-B1F77BE11253}" type="presParOf" srcId="{DDF39033-98DA-42CA-8642-3F7E4AAA9FAB}" destId="{5EAA3841-EB69-4B76-BB62-5F1FAC212FF9}" srcOrd="1" destOrd="0" presId="urn:microsoft.com/office/officeart/2005/8/layout/vList6"/>
    <dgm:cxn modelId="{277AC96E-7B76-4065-9318-F36D17E62E15}" type="presParOf" srcId="{2FC1B437-8A27-45AA-A74F-C8E20FFEFA51}" destId="{ABCAC7CD-160A-4300-B779-E6871A5EBF64}" srcOrd="1" destOrd="0" presId="urn:microsoft.com/office/officeart/2005/8/layout/vList6"/>
    <dgm:cxn modelId="{059B3629-AD1C-4DF6-AEBE-2B46E71672C3}" type="presParOf" srcId="{2FC1B437-8A27-45AA-A74F-C8E20FFEFA51}" destId="{8776078E-0A38-4946-99CD-1B245A77A700}" srcOrd="2" destOrd="0" presId="urn:microsoft.com/office/officeart/2005/8/layout/vList6"/>
    <dgm:cxn modelId="{4B76872D-044C-415A-A406-7D6E1C73ADCB}" type="presParOf" srcId="{8776078E-0A38-4946-99CD-1B245A77A700}" destId="{D46163B4-4072-4FC3-B9EA-13798F6422B6}" srcOrd="0" destOrd="0" presId="urn:microsoft.com/office/officeart/2005/8/layout/vList6"/>
    <dgm:cxn modelId="{4BB35F04-AB91-4722-A542-9A19578A0E7E}" type="presParOf" srcId="{8776078E-0A38-4946-99CD-1B245A77A700}" destId="{6C555CD4-457B-4486-AED5-8C17702F8B68}" srcOrd="1" destOrd="0" presId="urn:microsoft.com/office/officeart/2005/8/layout/vList6"/>
    <dgm:cxn modelId="{DE83B4A3-E214-49F0-8A62-A0E25109C413}" type="presParOf" srcId="{2FC1B437-8A27-45AA-A74F-C8E20FFEFA51}" destId="{DD518647-3CD8-4CD3-A77D-92B627075BCA}" srcOrd="3" destOrd="0" presId="urn:microsoft.com/office/officeart/2005/8/layout/vList6"/>
    <dgm:cxn modelId="{6F835F35-16CE-4C10-8F96-A7C36DB8735B}" type="presParOf" srcId="{2FC1B437-8A27-45AA-A74F-C8E20FFEFA51}" destId="{482CC556-26B1-4C08-9B02-F19E35BA05D1}" srcOrd="4" destOrd="0" presId="urn:microsoft.com/office/officeart/2005/8/layout/vList6"/>
    <dgm:cxn modelId="{343C0579-E492-446B-9692-D86C7C883C74}" type="presParOf" srcId="{482CC556-26B1-4C08-9B02-F19E35BA05D1}" destId="{E2F78DCB-166C-465D-B5FB-47046BCBFEA7}" srcOrd="0" destOrd="0" presId="urn:microsoft.com/office/officeart/2005/8/layout/vList6"/>
    <dgm:cxn modelId="{EA2911A4-35AB-4402-BCF6-62A98C3FFFD6}" type="presParOf" srcId="{482CC556-26B1-4C08-9B02-F19E35BA05D1}" destId="{B40D5DA8-50AF-40C0-B3A4-E3E89E6C747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1015AF-B2C4-4B0C-A3C9-6B4B998F828B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3C86517A-3002-40D3-AF14-D5687EAC2D0B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th-TH" sz="2800" b="1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7. งานจ้างที่ปรึกษา</a:t>
          </a:r>
          <a:endParaRPr lang="th-TH" sz="2800" b="1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7C34E960-6EA4-4AA5-86CB-7BC1B149F8FB}" type="parTrans" cxnId="{E239904A-2AD9-4C2C-AD9B-2321E4CE2B8D}">
      <dgm:prSet/>
      <dgm:spPr/>
      <dgm:t>
        <a:bodyPr/>
        <a:lstStyle/>
        <a:p>
          <a:endParaRPr lang="th-TH" sz="2000"/>
        </a:p>
      </dgm:t>
    </dgm:pt>
    <dgm:pt modelId="{41CCBDC6-E1FF-4EB8-81A4-32638D0B9266}" type="sibTrans" cxnId="{E239904A-2AD9-4C2C-AD9B-2321E4CE2B8D}">
      <dgm:prSet/>
      <dgm:spPr/>
      <dgm:t>
        <a:bodyPr/>
        <a:lstStyle/>
        <a:p>
          <a:endParaRPr lang="th-TH" sz="2000"/>
        </a:p>
      </dgm:t>
    </dgm:pt>
    <dgm:pt modelId="{75778F05-B76D-416D-9C66-729CA4E4093A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th-TH" altLang="th-TH" sz="2800" b="1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8. งานจ้างออกแบบหรือควบคุมงานก่อสร้าง</a:t>
          </a:r>
          <a:endParaRPr lang="th-TH" sz="2800" b="1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E4574FFC-E77E-4D4F-AA40-05C07519DC60}" type="parTrans" cxnId="{F8961A01-E5B0-4122-BA5D-CB9625B21E59}">
      <dgm:prSet/>
      <dgm:spPr/>
      <dgm:t>
        <a:bodyPr/>
        <a:lstStyle/>
        <a:p>
          <a:endParaRPr lang="th-TH" sz="2000"/>
        </a:p>
      </dgm:t>
    </dgm:pt>
    <dgm:pt modelId="{A5341C57-EDB0-41BD-AC46-978C9DE9EF24}" type="sibTrans" cxnId="{F8961A01-E5B0-4122-BA5D-CB9625B21E59}">
      <dgm:prSet/>
      <dgm:spPr/>
      <dgm:t>
        <a:bodyPr/>
        <a:lstStyle/>
        <a:p>
          <a:endParaRPr lang="th-TH" sz="2000"/>
        </a:p>
      </dgm:t>
    </dgm:pt>
    <dgm:pt modelId="{04887F00-2F18-4151-89E5-1482B83F7EF3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th-TH" sz="2800" b="1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9. การทำสัญญา</a:t>
          </a:r>
          <a:endParaRPr lang="th-TH" sz="2800" b="1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D7CDBA0F-5DA4-4386-A4B4-10FE8703002E}" type="parTrans" cxnId="{64518AC0-E864-41B2-9942-DFAA349C43E7}">
      <dgm:prSet/>
      <dgm:spPr/>
      <dgm:t>
        <a:bodyPr/>
        <a:lstStyle/>
        <a:p>
          <a:endParaRPr lang="th-TH" sz="2000"/>
        </a:p>
      </dgm:t>
    </dgm:pt>
    <dgm:pt modelId="{E595AEFC-E287-406A-A98C-D73D2074EFAE}" type="sibTrans" cxnId="{64518AC0-E864-41B2-9942-DFAA349C43E7}">
      <dgm:prSet/>
      <dgm:spPr/>
      <dgm:t>
        <a:bodyPr/>
        <a:lstStyle/>
        <a:p>
          <a:endParaRPr lang="th-TH" sz="2000"/>
        </a:p>
      </dgm:t>
    </dgm:pt>
    <dgm:pt modelId="{AFB021EB-E04C-4058-8B42-9291144B53E2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th-TH" altLang="th-TH" sz="2800" b="1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10. การบริหารสัญญาและการตรวจรับพัสดุ</a:t>
          </a:r>
          <a:endParaRPr lang="th-TH" sz="2800" b="1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94C74EA1-D016-4E5E-90F0-10DAA3890930}" type="parTrans" cxnId="{D4CCA50E-8FE1-4505-A25D-E5CFB5BAC15B}">
      <dgm:prSet/>
      <dgm:spPr/>
      <dgm:t>
        <a:bodyPr/>
        <a:lstStyle/>
        <a:p>
          <a:endParaRPr lang="th-TH" sz="2000"/>
        </a:p>
      </dgm:t>
    </dgm:pt>
    <dgm:pt modelId="{18C9BA37-5700-46E4-A27C-D5E40C9F3517}" type="sibTrans" cxnId="{D4CCA50E-8FE1-4505-A25D-E5CFB5BAC15B}">
      <dgm:prSet/>
      <dgm:spPr/>
      <dgm:t>
        <a:bodyPr/>
        <a:lstStyle/>
        <a:p>
          <a:endParaRPr lang="th-TH" sz="2000"/>
        </a:p>
      </dgm:t>
    </dgm:pt>
    <dgm:pt modelId="{84C433A8-4824-4E8C-9D30-722B739A3953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th-TH" altLang="th-TH" sz="2800" b="1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11. การประเมินผลการปฏิบัติงานของผู้ประกอบการ</a:t>
          </a:r>
          <a:endParaRPr lang="th-TH" sz="2800" b="1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5649D177-C840-46C4-83FC-B9106B7EE732}" type="parTrans" cxnId="{10905237-F0E1-40BE-9B67-E09496B1CC5D}">
      <dgm:prSet/>
      <dgm:spPr/>
      <dgm:t>
        <a:bodyPr/>
        <a:lstStyle/>
        <a:p>
          <a:endParaRPr lang="th-TH" sz="2000"/>
        </a:p>
      </dgm:t>
    </dgm:pt>
    <dgm:pt modelId="{FCA5CD39-DE54-4449-B385-377069F251C8}" type="sibTrans" cxnId="{10905237-F0E1-40BE-9B67-E09496B1CC5D}">
      <dgm:prSet/>
      <dgm:spPr/>
      <dgm:t>
        <a:bodyPr/>
        <a:lstStyle/>
        <a:p>
          <a:endParaRPr lang="th-TH" sz="2000"/>
        </a:p>
      </dgm:t>
    </dgm:pt>
    <dgm:pt modelId="{BE333842-C0E6-41B9-9F57-71E0DF6BA0F3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th-TH" sz="2800" b="1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6. การจัดซื้อจัดจ้าง</a:t>
          </a:r>
          <a:endParaRPr lang="th-TH" sz="2800" b="1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1D5097B5-E71D-44A3-AF3C-098C763FB935}" type="parTrans" cxnId="{662109CE-029F-47A5-AEC1-DD9C6A772479}">
      <dgm:prSet/>
      <dgm:spPr/>
      <dgm:t>
        <a:bodyPr/>
        <a:lstStyle/>
        <a:p>
          <a:endParaRPr lang="th-TH"/>
        </a:p>
      </dgm:t>
    </dgm:pt>
    <dgm:pt modelId="{F9E64FB2-0B83-484B-B0BA-4639C3E37AE6}" type="sibTrans" cxnId="{662109CE-029F-47A5-AEC1-DD9C6A772479}">
      <dgm:prSet/>
      <dgm:spPr/>
      <dgm:t>
        <a:bodyPr/>
        <a:lstStyle/>
        <a:p>
          <a:endParaRPr lang="th-TH"/>
        </a:p>
      </dgm:t>
    </dgm:pt>
    <dgm:pt modelId="{85453761-7C47-4EA2-B2CE-CF14519C0786}" type="pres">
      <dgm:prSet presAssocID="{681015AF-B2C4-4B0C-A3C9-6B4B998F828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4F4AB74-2585-4398-97DC-C6B5B6760EBA}" type="pres">
      <dgm:prSet presAssocID="{BE333842-C0E6-41B9-9F57-71E0DF6BA0F3}" presName="parentLin" presStyleCnt="0"/>
      <dgm:spPr/>
    </dgm:pt>
    <dgm:pt modelId="{1424F773-4317-4572-B93B-BBD5BEF1938F}" type="pres">
      <dgm:prSet presAssocID="{BE333842-C0E6-41B9-9F57-71E0DF6BA0F3}" presName="parentLeftMargin" presStyleLbl="node1" presStyleIdx="0" presStyleCnt="6"/>
      <dgm:spPr/>
      <dgm:t>
        <a:bodyPr/>
        <a:lstStyle/>
        <a:p>
          <a:endParaRPr lang="th-TH"/>
        </a:p>
      </dgm:t>
    </dgm:pt>
    <dgm:pt modelId="{92BAC3CB-E3AA-4F0F-B9D3-D8D50BC10EAE}" type="pres">
      <dgm:prSet presAssocID="{BE333842-C0E6-41B9-9F57-71E0DF6BA0F3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8EE88D4-8826-4737-9E0D-7844E36B2C26}" type="pres">
      <dgm:prSet presAssocID="{BE333842-C0E6-41B9-9F57-71E0DF6BA0F3}" presName="negativeSpace" presStyleCnt="0"/>
      <dgm:spPr/>
    </dgm:pt>
    <dgm:pt modelId="{0CC16536-8096-4B45-AB6D-46E1961BCCD8}" type="pres">
      <dgm:prSet presAssocID="{BE333842-C0E6-41B9-9F57-71E0DF6BA0F3}" presName="childText" presStyleLbl="conFgAcc1" presStyleIdx="0" presStyleCnt="6">
        <dgm:presLayoutVars>
          <dgm:bulletEnabled val="1"/>
        </dgm:presLayoutVars>
      </dgm:prSet>
      <dgm:spPr/>
    </dgm:pt>
    <dgm:pt modelId="{83F3731F-EAB8-4679-9244-9A394A1DBEA4}" type="pres">
      <dgm:prSet presAssocID="{F9E64FB2-0B83-484B-B0BA-4639C3E37AE6}" presName="spaceBetweenRectangles" presStyleCnt="0"/>
      <dgm:spPr/>
    </dgm:pt>
    <dgm:pt modelId="{57E06080-DCA1-4C39-995F-6634CE162B65}" type="pres">
      <dgm:prSet presAssocID="{3C86517A-3002-40D3-AF14-D5687EAC2D0B}" presName="parentLin" presStyleCnt="0"/>
      <dgm:spPr/>
    </dgm:pt>
    <dgm:pt modelId="{51B6A493-C08B-421B-8AA2-9D23E6595716}" type="pres">
      <dgm:prSet presAssocID="{3C86517A-3002-40D3-AF14-D5687EAC2D0B}" presName="parentLeftMargin" presStyleLbl="node1" presStyleIdx="0" presStyleCnt="6"/>
      <dgm:spPr/>
      <dgm:t>
        <a:bodyPr/>
        <a:lstStyle/>
        <a:p>
          <a:endParaRPr lang="th-TH"/>
        </a:p>
      </dgm:t>
    </dgm:pt>
    <dgm:pt modelId="{21BA7203-527A-4F4C-974E-82A370E3E778}" type="pres">
      <dgm:prSet presAssocID="{3C86517A-3002-40D3-AF14-D5687EAC2D0B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921ECCE-616B-4915-A05E-DBF54FB32702}" type="pres">
      <dgm:prSet presAssocID="{3C86517A-3002-40D3-AF14-D5687EAC2D0B}" presName="negativeSpace" presStyleCnt="0"/>
      <dgm:spPr/>
    </dgm:pt>
    <dgm:pt modelId="{AC840D20-B854-4BBD-8E37-4B16D785F7EB}" type="pres">
      <dgm:prSet presAssocID="{3C86517A-3002-40D3-AF14-D5687EAC2D0B}" presName="childText" presStyleLbl="conFgAcc1" presStyleIdx="1" presStyleCnt="6">
        <dgm:presLayoutVars>
          <dgm:bulletEnabled val="1"/>
        </dgm:presLayoutVars>
      </dgm:prSet>
      <dgm:spPr/>
    </dgm:pt>
    <dgm:pt modelId="{EEC4CE89-3401-4CA3-9551-8F6B49E65C24}" type="pres">
      <dgm:prSet presAssocID="{41CCBDC6-E1FF-4EB8-81A4-32638D0B9266}" presName="spaceBetweenRectangles" presStyleCnt="0"/>
      <dgm:spPr/>
    </dgm:pt>
    <dgm:pt modelId="{E0B4368E-8136-49E2-9313-23DBF637BE0A}" type="pres">
      <dgm:prSet presAssocID="{75778F05-B76D-416D-9C66-729CA4E4093A}" presName="parentLin" presStyleCnt="0"/>
      <dgm:spPr/>
    </dgm:pt>
    <dgm:pt modelId="{4282E74D-5528-434B-B47D-489334B67379}" type="pres">
      <dgm:prSet presAssocID="{75778F05-B76D-416D-9C66-729CA4E4093A}" presName="parentLeftMargin" presStyleLbl="node1" presStyleIdx="1" presStyleCnt="6"/>
      <dgm:spPr/>
      <dgm:t>
        <a:bodyPr/>
        <a:lstStyle/>
        <a:p>
          <a:endParaRPr lang="th-TH"/>
        </a:p>
      </dgm:t>
    </dgm:pt>
    <dgm:pt modelId="{644042B0-1BFF-4BE9-9F45-51ED24A80F27}" type="pres">
      <dgm:prSet presAssocID="{75778F05-B76D-416D-9C66-729CA4E4093A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1E1CA9C-AFF6-4CB3-843C-FB187A35A6DC}" type="pres">
      <dgm:prSet presAssocID="{75778F05-B76D-416D-9C66-729CA4E4093A}" presName="negativeSpace" presStyleCnt="0"/>
      <dgm:spPr/>
    </dgm:pt>
    <dgm:pt modelId="{A82384DD-93B7-4668-8927-7F9963D0DF2D}" type="pres">
      <dgm:prSet presAssocID="{75778F05-B76D-416D-9C66-729CA4E4093A}" presName="childText" presStyleLbl="conFgAcc1" presStyleIdx="2" presStyleCnt="6">
        <dgm:presLayoutVars>
          <dgm:bulletEnabled val="1"/>
        </dgm:presLayoutVars>
      </dgm:prSet>
      <dgm:spPr/>
    </dgm:pt>
    <dgm:pt modelId="{9E792DBE-ED69-4913-A783-E8DF518DF74F}" type="pres">
      <dgm:prSet presAssocID="{A5341C57-EDB0-41BD-AC46-978C9DE9EF24}" presName="spaceBetweenRectangles" presStyleCnt="0"/>
      <dgm:spPr/>
    </dgm:pt>
    <dgm:pt modelId="{F9EEBA4B-B1DC-4B4E-9A72-8FD98CBB9873}" type="pres">
      <dgm:prSet presAssocID="{04887F00-2F18-4151-89E5-1482B83F7EF3}" presName="parentLin" presStyleCnt="0"/>
      <dgm:spPr/>
    </dgm:pt>
    <dgm:pt modelId="{2976106D-C002-4CD0-A08B-1208D40A7747}" type="pres">
      <dgm:prSet presAssocID="{04887F00-2F18-4151-89E5-1482B83F7EF3}" presName="parentLeftMargin" presStyleLbl="node1" presStyleIdx="2" presStyleCnt="6"/>
      <dgm:spPr/>
      <dgm:t>
        <a:bodyPr/>
        <a:lstStyle/>
        <a:p>
          <a:endParaRPr lang="th-TH"/>
        </a:p>
      </dgm:t>
    </dgm:pt>
    <dgm:pt modelId="{B0EDB522-1C10-4F66-9303-8364B6C25A3A}" type="pres">
      <dgm:prSet presAssocID="{04887F00-2F18-4151-89E5-1482B83F7EF3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6281A41-7394-40B0-8770-2085B8B9FD48}" type="pres">
      <dgm:prSet presAssocID="{04887F00-2F18-4151-89E5-1482B83F7EF3}" presName="negativeSpace" presStyleCnt="0"/>
      <dgm:spPr/>
    </dgm:pt>
    <dgm:pt modelId="{0267B121-21C5-4442-8280-EC804426C612}" type="pres">
      <dgm:prSet presAssocID="{04887F00-2F18-4151-89E5-1482B83F7EF3}" presName="childText" presStyleLbl="conFgAcc1" presStyleIdx="3" presStyleCnt="6">
        <dgm:presLayoutVars>
          <dgm:bulletEnabled val="1"/>
        </dgm:presLayoutVars>
      </dgm:prSet>
      <dgm:spPr/>
    </dgm:pt>
    <dgm:pt modelId="{0C2E7903-CE43-4374-A1EC-80E2DCCBB62F}" type="pres">
      <dgm:prSet presAssocID="{E595AEFC-E287-406A-A98C-D73D2074EFAE}" presName="spaceBetweenRectangles" presStyleCnt="0"/>
      <dgm:spPr/>
    </dgm:pt>
    <dgm:pt modelId="{920BD715-6255-4B81-907D-E7118A46745F}" type="pres">
      <dgm:prSet presAssocID="{AFB021EB-E04C-4058-8B42-9291144B53E2}" presName="parentLin" presStyleCnt="0"/>
      <dgm:spPr/>
    </dgm:pt>
    <dgm:pt modelId="{686E4EB1-668A-472B-83D9-B4AF701C9F86}" type="pres">
      <dgm:prSet presAssocID="{AFB021EB-E04C-4058-8B42-9291144B53E2}" presName="parentLeftMargin" presStyleLbl="node1" presStyleIdx="3" presStyleCnt="6"/>
      <dgm:spPr/>
      <dgm:t>
        <a:bodyPr/>
        <a:lstStyle/>
        <a:p>
          <a:endParaRPr lang="th-TH"/>
        </a:p>
      </dgm:t>
    </dgm:pt>
    <dgm:pt modelId="{74EDC3CC-044A-467D-8150-DDD377EFB76D}" type="pres">
      <dgm:prSet presAssocID="{AFB021EB-E04C-4058-8B42-9291144B53E2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C566047-DB08-4BBD-849E-E8ABBF917EB7}" type="pres">
      <dgm:prSet presAssocID="{AFB021EB-E04C-4058-8B42-9291144B53E2}" presName="negativeSpace" presStyleCnt="0"/>
      <dgm:spPr/>
    </dgm:pt>
    <dgm:pt modelId="{1D748080-19D4-4447-92CE-48277DFDBA17}" type="pres">
      <dgm:prSet presAssocID="{AFB021EB-E04C-4058-8B42-9291144B53E2}" presName="childText" presStyleLbl="conFgAcc1" presStyleIdx="4" presStyleCnt="6">
        <dgm:presLayoutVars>
          <dgm:bulletEnabled val="1"/>
        </dgm:presLayoutVars>
      </dgm:prSet>
      <dgm:spPr/>
    </dgm:pt>
    <dgm:pt modelId="{97576455-A4E3-4256-9F00-68A4BD8FD7EF}" type="pres">
      <dgm:prSet presAssocID="{18C9BA37-5700-46E4-A27C-D5E40C9F3517}" presName="spaceBetweenRectangles" presStyleCnt="0"/>
      <dgm:spPr/>
    </dgm:pt>
    <dgm:pt modelId="{2CDD36B7-6933-41F3-8AC9-23A4BAB922E8}" type="pres">
      <dgm:prSet presAssocID="{84C433A8-4824-4E8C-9D30-722B739A3953}" presName="parentLin" presStyleCnt="0"/>
      <dgm:spPr/>
    </dgm:pt>
    <dgm:pt modelId="{86880436-35D7-407D-9785-CBB28006A4DC}" type="pres">
      <dgm:prSet presAssocID="{84C433A8-4824-4E8C-9D30-722B739A3953}" presName="parentLeftMargin" presStyleLbl="node1" presStyleIdx="4" presStyleCnt="6"/>
      <dgm:spPr/>
      <dgm:t>
        <a:bodyPr/>
        <a:lstStyle/>
        <a:p>
          <a:endParaRPr lang="th-TH"/>
        </a:p>
      </dgm:t>
    </dgm:pt>
    <dgm:pt modelId="{A62998C6-912B-4E69-8DF4-2524FB1B08CE}" type="pres">
      <dgm:prSet presAssocID="{84C433A8-4824-4E8C-9D30-722B739A3953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4A2C444-AAB2-4D1B-9854-8E67C1C7C11D}" type="pres">
      <dgm:prSet presAssocID="{84C433A8-4824-4E8C-9D30-722B739A3953}" presName="negativeSpace" presStyleCnt="0"/>
      <dgm:spPr/>
    </dgm:pt>
    <dgm:pt modelId="{13836E1A-A037-4628-A91E-5DACD26427B1}" type="pres">
      <dgm:prSet presAssocID="{84C433A8-4824-4E8C-9D30-722B739A3953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83CD0989-7A89-481A-9FC4-812AE82B3843}" type="presOf" srcId="{BE333842-C0E6-41B9-9F57-71E0DF6BA0F3}" destId="{92BAC3CB-E3AA-4F0F-B9D3-D8D50BC10EAE}" srcOrd="1" destOrd="0" presId="urn:microsoft.com/office/officeart/2005/8/layout/list1"/>
    <dgm:cxn modelId="{662109CE-029F-47A5-AEC1-DD9C6A772479}" srcId="{681015AF-B2C4-4B0C-A3C9-6B4B998F828B}" destId="{BE333842-C0E6-41B9-9F57-71E0DF6BA0F3}" srcOrd="0" destOrd="0" parTransId="{1D5097B5-E71D-44A3-AF3C-098C763FB935}" sibTransId="{F9E64FB2-0B83-484B-B0BA-4639C3E37AE6}"/>
    <dgm:cxn modelId="{9F4DFA6F-0510-48E3-A9AC-3FC29EF3925B}" type="presOf" srcId="{3C86517A-3002-40D3-AF14-D5687EAC2D0B}" destId="{51B6A493-C08B-421B-8AA2-9D23E6595716}" srcOrd="0" destOrd="0" presId="urn:microsoft.com/office/officeart/2005/8/layout/list1"/>
    <dgm:cxn modelId="{5712E341-AA83-4462-9374-70B22D37026F}" type="presOf" srcId="{04887F00-2F18-4151-89E5-1482B83F7EF3}" destId="{B0EDB522-1C10-4F66-9303-8364B6C25A3A}" srcOrd="1" destOrd="0" presId="urn:microsoft.com/office/officeart/2005/8/layout/list1"/>
    <dgm:cxn modelId="{7F557505-27E8-4B57-A266-1ED0D630CB4F}" type="presOf" srcId="{AFB021EB-E04C-4058-8B42-9291144B53E2}" destId="{686E4EB1-668A-472B-83D9-B4AF701C9F86}" srcOrd="0" destOrd="0" presId="urn:microsoft.com/office/officeart/2005/8/layout/list1"/>
    <dgm:cxn modelId="{00E242C3-645B-442B-959D-E9F16BAE31D3}" type="presOf" srcId="{75778F05-B76D-416D-9C66-729CA4E4093A}" destId="{644042B0-1BFF-4BE9-9F45-51ED24A80F27}" srcOrd="1" destOrd="0" presId="urn:microsoft.com/office/officeart/2005/8/layout/list1"/>
    <dgm:cxn modelId="{E239904A-2AD9-4C2C-AD9B-2321E4CE2B8D}" srcId="{681015AF-B2C4-4B0C-A3C9-6B4B998F828B}" destId="{3C86517A-3002-40D3-AF14-D5687EAC2D0B}" srcOrd="1" destOrd="0" parTransId="{7C34E960-6EA4-4AA5-86CB-7BC1B149F8FB}" sibTransId="{41CCBDC6-E1FF-4EB8-81A4-32638D0B9266}"/>
    <dgm:cxn modelId="{0F111220-3BD0-4D24-A6D1-BA46B555B96F}" type="presOf" srcId="{AFB021EB-E04C-4058-8B42-9291144B53E2}" destId="{74EDC3CC-044A-467D-8150-DDD377EFB76D}" srcOrd="1" destOrd="0" presId="urn:microsoft.com/office/officeart/2005/8/layout/list1"/>
    <dgm:cxn modelId="{12B99765-6820-4AF5-84B7-411507733F60}" type="presOf" srcId="{04887F00-2F18-4151-89E5-1482B83F7EF3}" destId="{2976106D-C002-4CD0-A08B-1208D40A7747}" srcOrd="0" destOrd="0" presId="urn:microsoft.com/office/officeart/2005/8/layout/list1"/>
    <dgm:cxn modelId="{64518AC0-E864-41B2-9942-DFAA349C43E7}" srcId="{681015AF-B2C4-4B0C-A3C9-6B4B998F828B}" destId="{04887F00-2F18-4151-89E5-1482B83F7EF3}" srcOrd="3" destOrd="0" parTransId="{D7CDBA0F-5DA4-4386-A4B4-10FE8703002E}" sibTransId="{E595AEFC-E287-406A-A98C-D73D2074EFAE}"/>
    <dgm:cxn modelId="{91F7EE1B-582D-49A7-9D60-2511D0169762}" type="presOf" srcId="{681015AF-B2C4-4B0C-A3C9-6B4B998F828B}" destId="{85453761-7C47-4EA2-B2CE-CF14519C0786}" srcOrd="0" destOrd="0" presId="urn:microsoft.com/office/officeart/2005/8/layout/list1"/>
    <dgm:cxn modelId="{C7F04EF7-B403-45BC-BE4D-29D5E4FE73F5}" type="presOf" srcId="{BE333842-C0E6-41B9-9F57-71E0DF6BA0F3}" destId="{1424F773-4317-4572-B93B-BBD5BEF1938F}" srcOrd="0" destOrd="0" presId="urn:microsoft.com/office/officeart/2005/8/layout/list1"/>
    <dgm:cxn modelId="{10905237-F0E1-40BE-9B67-E09496B1CC5D}" srcId="{681015AF-B2C4-4B0C-A3C9-6B4B998F828B}" destId="{84C433A8-4824-4E8C-9D30-722B739A3953}" srcOrd="5" destOrd="0" parTransId="{5649D177-C840-46C4-83FC-B9106B7EE732}" sibTransId="{FCA5CD39-DE54-4449-B385-377069F251C8}"/>
    <dgm:cxn modelId="{E00A7BC0-6530-4FF4-8BC1-2A24B2AA8344}" type="presOf" srcId="{84C433A8-4824-4E8C-9D30-722B739A3953}" destId="{86880436-35D7-407D-9785-CBB28006A4DC}" srcOrd="0" destOrd="0" presId="urn:microsoft.com/office/officeart/2005/8/layout/list1"/>
    <dgm:cxn modelId="{C123B4F8-4D7F-467A-B7AA-BD661B341FE6}" type="presOf" srcId="{3C86517A-3002-40D3-AF14-D5687EAC2D0B}" destId="{21BA7203-527A-4F4C-974E-82A370E3E778}" srcOrd="1" destOrd="0" presId="urn:microsoft.com/office/officeart/2005/8/layout/list1"/>
    <dgm:cxn modelId="{F8961A01-E5B0-4122-BA5D-CB9625B21E59}" srcId="{681015AF-B2C4-4B0C-A3C9-6B4B998F828B}" destId="{75778F05-B76D-416D-9C66-729CA4E4093A}" srcOrd="2" destOrd="0" parTransId="{E4574FFC-E77E-4D4F-AA40-05C07519DC60}" sibTransId="{A5341C57-EDB0-41BD-AC46-978C9DE9EF24}"/>
    <dgm:cxn modelId="{5BBFB26F-EE78-4115-9680-238A5C7830F3}" type="presOf" srcId="{75778F05-B76D-416D-9C66-729CA4E4093A}" destId="{4282E74D-5528-434B-B47D-489334B67379}" srcOrd="0" destOrd="0" presId="urn:microsoft.com/office/officeart/2005/8/layout/list1"/>
    <dgm:cxn modelId="{D4CCA50E-8FE1-4505-A25D-E5CFB5BAC15B}" srcId="{681015AF-B2C4-4B0C-A3C9-6B4B998F828B}" destId="{AFB021EB-E04C-4058-8B42-9291144B53E2}" srcOrd="4" destOrd="0" parTransId="{94C74EA1-D016-4E5E-90F0-10DAA3890930}" sibTransId="{18C9BA37-5700-46E4-A27C-D5E40C9F3517}"/>
    <dgm:cxn modelId="{FD375ED5-985E-4D22-AA02-E0F7DB066F3F}" type="presOf" srcId="{84C433A8-4824-4E8C-9D30-722B739A3953}" destId="{A62998C6-912B-4E69-8DF4-2524FB1B08CE}" srcOrd="1" destOrd="0" presId="urn:microsoft.com/office/officeart/2005/8/layout/list1"/>
    <dgm:cxn modelId="{859030A0-11F1-414C-A1C7-7C6E800056F2}" type="presParOf" srcId="{85453761-7C47-4EA2-B2CE-CF14519C0786}" destId="{D4F4AB74-2585-4398-97DC-C6B5B6760EBA}" srcOrd="0" destOrd="0" presId="urn:microsoft.com/office/officeart/2005/8/layout/list1"/>
    <dgm:cxn modelId="{B1C8288B-A9E6-4976-9955-CC49D3B51573}" type="presParOf" srcId="{D4F4AB74-2585-4398-97DC-C6B5B6760EBA}" destId="{1424F773-4317-4572-B93B-BBD5BEF1938F}" srcOrd="0" destOrd="0" presId="urn:microsoft.com/office/officeart/2005/8/layout/list1"/>
    <dgm:cxn modelId="{1C21A3E0-2851-4D3B-9D54-7FA56A6A9097}" type="presParOf" srcId="{D4F4AB74-2585-4398-97DC-C6B5B6760EBA}" destId="{92BAC3CB-E3AA-4F0F-B9D3-D8D50BC10EAE}" srcOrd="1" destOrd="0" presId="urn:microsoft.com/office/officeart/2005/8/layout/list1"/>
    <dgm:cxn modelId="{5C57E2A3-A2DB-418C-8C21-7258D9F77DE8}" type="presParOf" srcId="{85453761-7C47-4EA2-B2CE-CF14519C0786}" destId="{28EE88D4-8826-4737-9E0D-7844E36B2C26}" srcOrd="1" destOrd="0" presId="urn:microsoft.com/office/officeart/2005/8/layout/list1"/>
    <dgm:cxn modelId="{A411CEC1-5575-4171-AF83-3866D92605B4}" type="presParOf" srcId="{85453761-7C47-4EA2-B2CE-CF14519C0786}" destId="{0CC16536-8096-4B45-AB6D-46E1961BCCD8}" srcOrd="2" destOrd="0" presId="urn:microsoft.com/office/officeart/2005/8/layout/list1"/>
    <dgm:cxn modelId="{225ED111-DA2E-417B-9BF7-071029422F89}" type="presParOf" srcId="{85453761-7C47-4EA2-B2CE-CF14519C0786}" destId="{83F3731F-EAB8-4679-9244-9A394A1DBEA4}" srcOrd="3" destOrd="0" presId="urn:microsoft.com/office/officeart/2005/8/layout/list1"/>
    <dgm:cxn modelId="{29BD8FBF-00F5-470A-B7FA-73823C628E63}" type="presParOf" srcId="{85453761-7C47-4EA2-B2CE-CF14519C0786}" destId="{57E06080-DCA1-4C39-995F-6634CE162B65}" srcOrd="4" destOrd="0" presId="urn:microsoft.com/office/officeart/2005/8/layout/list1"/>
    <dgm:cxn modelId="{C295084D-8EBE-40FC-8D23-02EAC995E1C5}" type="presParOf" srcId="{57E06080-DCA1-4C39-995F-6634CE162B65}" destId="{51B6A493-C08B-421B-8AA2-9D23E6595716}" srcOrd="0" destOrd="0" presId="urn:microsoft.com/office/officeart/2005/8/layout/list1"/>
    <dgm:cxn modelId="{1CE7AC51-CE87-4497-BDCC-4A3FC9422C89}" type="presParOf" srcId="{57E06080-DCA1-4C39-995F-6634CE162B65}" destId="{21BA7203-527A-4F4C-974E-82A370E3E778}" srcOrd="1" destOrd="0" presId="urn:microsoft.com/office/officeart/2005/8/layout/list1"/>
    <dgm:cxn modelId="{8885D609-0DEC-4F51-B898-55DDE470EC0F}" type="presParOf" srcId="{85453761-7C47-4EA2-B2CE-CF14519C0786}" destId="{0921ECCE-616B-4915-A05E-DBF54FB32702}" srcOrd="5" destOrd="0" presId="urn:microsoft.com/office/officeart/2005/8/layout/list1"/>
    <dgm:cxn modelId="{070A51C4-CE64-44FD-A5F0-E37A99173A3B}" type="presParOf" srcId="{85453761-7C47-4EA2-B2CE-CF14519C0786}" destId="{AC840D20-B854-4BBD-8E37-4B16D785F7EB}" srcOrd="6" destOrd="0" presId="urn:microsoft.com/office/officeart/2005/8/layout/list1"/>
    <dgm:cxn modelId="{1F84CD90-680D-491B-A227-EC37AFCD0F79}" type="presParOf" srcId="{85453761-7C47-4EA2-B2CE-CF14519C0786}" destId="{EEC4CE89-3401-4CA3-9551-8F6B49E65C24}" srcOrd="7" destOrd="0" presId="urn:microsoft.com/office/officeart/2005/8/layout/list1"/>
    <dgm:cxn modelId="{3347CC35-F0DA-440D-BC86-97F21500FDEC}" type="presParOf" srcId="{85453761-7C47-4EA2-B2CE-CF14519C0786}" destId="{E0B4368E-8136-49E2-9313-23DBF637BE0A}" srcOrd="8" destOrd="0" presId="urn:microsoft.com/office/officeart/2005/8/layout/list1"/>
    <dgm:cxn modelId="{F8961883-E054-4906-B110-64AFEDDDE615}" type="presParOf" srcId="{E0B4368E-8136-49E2-9313-23DBF637BE0A}" destId="{4282E74D-5528-434B-B47D-489334B67379}" srcOrd="0" destOrd="0" presId="urn:microsoft.com/office/officeart/2005/8/layout/list1"/>
    <dgm:cxn modelId="{000BCFB5-0205-4EC4-990A-440530BF2467}" type="presParOf" srcId="{E0B4368E-8136-49E2-9313-23DBF637BE0A}" destId="{644042B0-1BFF-4BE9-9F45-51ED24A80F27}" srcOrd="1" destOrd="0" presId="urn:microsoft.com/office/officeart/2005/8/layout/list1"/>
    <dgm:cxn modelId="{817AB3CF-1FB5-4BF7-857F-09F8B470F74C}" type="presParOf" srcId="{85453761-7C47-4EA2-B2CE-CF14519C0786}" destId="{91E1CA9C-AFF6-4CB3-843C-FB187A35A6DC}" srcOrd="9" destOrd="0" presId="urn:microsoft.com/office/officeart/2005/8/layout/list1"/>
    <dgm:cxn modelId="{530AE936-4ADF-4558-A02A-73425C757692}" type="presParOf" srcId="{85453761-7C47-4EA2-B2CE-CF14519C0786}" destId="{A82384DD-93B7-4668-8927-7F9963D0DF2D}" srcOrd="10" destOrd="0" presId="urn:microsoft.com/office/officeart/2005/8/layout/list1"/>
    <dgm:cxn modelId="{94F72FC8-5EA5-4CE9-86CA-E416A51316FD}" type="presParOf" srcId="{85453761-7C47-4EA2-B2CE-CF14519C0786}" destId="{9E792DBE-ED69-4913-A783-E8DF518DF74F}" srcOrd="11" destOrd="0" presId="urn:microsoft.com/office/officeart/2005/8/layout/list1"/>
    <dgm:cxn modelId="{6800F65E-0A0C-46C1-AEC4-BA22791EA7C7}" type="presParOf" srcId="{85453761-7C47-4EA2-B2CE-CF14519C0786}" destId="{F9EEBA4B-B1DC-4B4E-9A72-8FD98CBB9873}" srcOrd="12" destOrd="0" presId="urn:microsoft.com/office/officeart/2005/8/layout/list1"/>
    <dgm:cxn modelId="{4BF0B0C5-C80E-4F7F-A708-0D27293D44A6}" type="presParOf" srcId="{F9EEBA4B-B1DC-4B4E-9A72-8FD98CBB9873}" destId="{2976106D-C002-4CD0-A08B-1208D40A7747}" srcOrd="0" destOrd="0" presId="urn:microsoft.com/office/officeart/2005/8/layout/list1"/>
    <dgm:cxn modelId="{C5BD352A-F440-4915-8198-17A2A27EA92B}" type="presParOf" srcId="{F9EEBA4B-B1DC-4B4E-9A72-8FD98CBB9873}" destId="{B0EDB522-1C10-4F66-9303-8364B6C25A3A}" srcOrd="1" destOrd="0" presId="urn:microsoft.com/office/officeart/2005/8/layout/list1"/>
    <dgm:cxn modelId="{4652632F-0CA8-4010-91F2-12F431CD25BE}" type="presParOf" srcId="{85453761-7C47-4EA2-B2CE-CF14519C0786}" destId="{86281A41-7394-40B0-8770-2085B8B9FD48}" srcOrd="13" destOrd="0" presId="urn:microsoft.com/office/officeart/2005/8/layout/list1"/>
    <dgm:cxn modelId="{038EC8F2-9A0A-4881-81CB-68C0FE96D0B2}" type="presParOf" srcId="{85453761-7C47-4EA2-B2CE-CF14519C0786}" destId="{0267B121-21C5-4442-8280-EC804426C612}" srcOrd="14" destOrd="0" presId="urn:microsoft.com/office/officeart/2005/8/layout/list1"/>
    <dgm:cxn modelId="{D09161A4-7DBD-4AAF-8807-D3A5CF7E69D5}" type="presParOf" srcId="{85453761-7C47-4EA2-B2CE-CF14519C0786}" destId="{0C2E7903-CE43-4374-A1EC-80E2DCCBB62F}" srcOrd="15" destOrd="0" presId="urn:microsoft.com/office/officeart/2005/8/layout/list1"/>
    <dgm:cxn modelId="{A6037AB8-B43A-4333-9BB0-DD4B5332B5EC}" type="presParOf" srcId="{85453761-7C47-4EA2-B2CE-CF14519C0786}" destId="{920BD715-6255-4B81-907D-E7118A46745F}" srcOrd="16" destOrd="0" presId="urn:microsoft.com/office/officeart/2005/8/layout/list1"/>
    <dgm:cxn modelId="{919A668A-2EC7-4FA4-8E01-1117AA7ED41A}" type="presParOf" srcId="{920BD715-6255-4B81-907D-E7118A46745F}" destId="{686E4EB1-668A-472B-83D9-B4AF701C9F86}" srcOrd="0" destOrd="0" presId="urn:microsoft.com/office/officeart/2005/8/layout/list1"/>
    <dgm:cxn modelId="{97C26E09-F483-435E-8154-39D908CDF92D}" type="presParOf" srcId="{920BD715-6255-4B81-907D-E7118A46745F}" destId="{74EDC3CC-044A-467D-8150-DDD377EFB76D}" srcOrd="1" destOrd="0" presId="urn:microsoft.com/office/officeart/2005/8/layout/list1"/>
    <dgm:cxn modelId="{A1D8AD14-B656-40A0-8D11-1F20B18D262E}" type="presParOf" srcId="{85453761-7C47-4EA2-B2CE-CF14519C0786}" destId="{4C566047-DB08-4BBD-849E-E8ABBF917EB7}" srcOrd="17" destOrd="0" presId="urn:microsoft.com/office/officeart/2005/8/layout/list1"/>
    <dgm:cxn modelId="{8365EA0E-8592-4ADF-B1A3-4826DC4CAA25}" type="presParOf" srcId="{85453761-7C47-4EA2-B2CE-CF14519C0786}" destId="{1D748080-19D4-4447-92CE-48277DFDBA17}" srcOrd="18" destOrd="0" presId="urn:microsoft.com/office/officeart/2005/8/layout/list1"/>
    <dgm:cxn modelId="{915490DE-C6D0-4B57-BBE3-DA25769E2FA7}" type="presParOf" srcId="{85453761-7C47-4EA2-B2CE-CF14519C0786}" destId="{97576455-A4E3-4256-9F00-68A4BD8FD7EF}" srcOrd="19" destOrd="0" presId="urn:microsoft.com/office/officeart/2005/8/layout/list1"/>
    <dgm:cxn modelId="{1163977A-EAFA-471B-87EE-D5C616DC44B4}" type="presParOf" srcId="{85453761-7C47-4EA2-B2CE-CF14519C0786}" destId="{2CDD36B7-6933-41F3-8AC9-23A4BAB922E8}" srcOrd="20" destOrd="0" presId="urn:microsoft.com/office/officeart/2005/8/layout/list1"/>
    <dgm:cxn modelId="{71BC64E9-6CAC-460E-A6F4-FC7CCFED3110}" type="presParOf" srcId="{2CDD36B7-6933-41F3-8AC9-23A4BAB922E8}" destId="{86880436-35D7-407D-9785-CBB28006A4DC}" srcOrd="0" destOrd="0" presId="urn:microsoft.com/office/officeart/2005/8/layout/list1"/>
    <dgm:cxn modelId="{B6D2FB92-AC95-4F39-A06B-A83EE4D57E19}" type="presParOf" srcId="{2CDD36B7-6933-41F3-8AC9-23A4BAB922E8}" destId="{A62998C6-912B-4E69-8DF4-2524FB1B08CE}" srcOrd="1" destOrd="0" presId="urn:microsoft.com/office/officeart/2005/8/layout/list1"/>
    <dgm:cxn modelId="{B502DFD7-126E-453A-9B37-342AAD86AD1C}" type="presParOf" srcId="{85453761-7C47-4EA2-B2CE-CF14519C0786}" destId="{34A2C444-AAB2-4D1B-9854-8E67C1C7C11D}" srcOrd="21" destOrd="0" presId="urn:microsoft.com/office/officeart/2005/8/layout/list1"/>
    <dgm:cxn modelId="{192710E9-E7D4-4EE4-BCB5-756AFB7A62DD}" type="presParOf" srcId="{85453761-7C47-4EA2-B2CE-CF14519C0786}" destId="{13836E1A-A037-4628-A91E-5DACD26427B1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1015AF-B2C4-4B0C-A3C9-6B4B998F828B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BE333842-C0E6-41B9-9F57-71E0DF6BA0F3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th-TH" sz="2800" b="1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12. การทิ้งงาน</a:t>
          </a:r>
          <a:endParaRPr lang="th-TH" sz="2800" b="1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1D5097B5-E71D-44A3-AF3C-098C763FB935}" type="parTrans" cxnId="{662109CE-029F-47A5-AEC1-DD9C6A772479}">
      <dgm:prSet/>
      <dgm:spPr/>
      <dgm:t>
        <a:bodyPr/>
        <a:lstStyle/>
        <a:p>
          <a:endParaRPr lang="th-TH"/>
        </a:p>
      </dgm:t>
    </dgm:pt>
    <dgm:pt modelId="{F9E64FB2-0B83-484B-B0BA-4639C3E37AE6}" type="sibTrans" cxnId="{662109CE-029F-47A5-AEC1-DD9C6A772479}">
      <dgm:prSet/>
      <dgm:spPr/>
      <dgm:t>
        <a:bodyPr/>
        <a:lstStyle/>
        <a:p>
          <a:endParaRPr lang="th-TH"/>
        </a:p>
      </dgm:t>
    </dgm:pt>
    <dgm:pt modelId="{0D42C59D-71F8-48AB-8207-B71FDE12D417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th-TH" sz="2800" b="1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13. การบริหารพัสดุ</a:t>
          </a:r>
          <a:endParaRPr lang="th-TH" sz="2800" b="1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86630F5A-A0E8-4FD8-8113-95021472A544}" type="parTrans" cxnId="{F9804704-8CDF-4DB4-B852-08CD7A0A432F}">
      <dgm:prSet/>
      <dgm:spPr/>
      <dgm:t>
        <a:bodyPr/>
        <a:lstStyle/>
        <a:p>
          <a:endParaRPr lang="th-TH"/>
        </a:p>
      </dgm:t>
    </dgm:pt>
    <dgm:pt modelId="{524DDFF3-4CDD-4707-90EA-C4580E351369}" type="sibTrans" cxnId="{F9804704-8CDF-4DB4-B852-08CD7A0A432F}">
      <dgm:prSet/>
      <dgm:spPr/>
      <dgm:t>
        <a:bodyPr/>
        <a:lstStyle/>
        <a:p>
          <a:endParaRPr lang="th-TH"/>
        </a:p>
      </dgm:t>
    </dgm:pt>
    <dgm:pt modelId="{E3A747A1-4009-4EBA-BB47-6BE060AE392F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th-TH" altLang="th-TH" sz="2800" b="1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14. การอุทธรณ์</a:t>
          </a:r>
          <a:endParaRPr lang="th-TH" sz="2800" b="1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C02FE609-FF4C-44BC-886B-1F9C5B7CDF43}" type="parTrans" cxnId="{E57879DF-C49B-478F-BCC2-C1ADB4150C25}">
      <dgm:prSet/>
      <dgm:spPr/>
      <dgm:t>
        <a:bodyPr/>
        <a:lstStyle/>
        <a:p>
          <a:endParaRPr lang="th-TH"/>
        </a:p>
      </dgm:t>
    </dgm:pt>
    <dgm:pt modelId="{821D9264-9581-4F44-A4EA-F6B7A286AD10}" type="sibTrans" cxnId="{E57879DF-C49B-478F-BCC2-C1ADB4150C25}">
      <dgm:prSet/>
      <dgm:spPr/>
      <dgm:t>
        <a:bodyPr/>
        <a:lstStyle/>
        <a:p>
          <a:endParaRPr lang="th-TH"/>
        </a:p>
      </dgm:t>
    </dgm:pt>
    <dgm:pt modelId="{4DFAF41A-4E60-4953-82EC-05DBC74E5DC4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th-TH" sz="2800" b="1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15. บทกำหนดโทษ</a:t>
          </a:r>
          <a:endParaRPr lang="th-TH" sz="2800" b="1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4283F7F4-BD0C-4C77-9F10-845D9362D5C4}" type="parTrans" cxnId="{41CACEB8-F6C5-45E1-BEE9-B33147B0C3C7}">
      <dgm:prSet/>
      <dgm:spPr/>
      <dgm:t>
        <a:bodyPr/>
        <a:lstStyle/>
        <a:p>
          <a:endParaRPr lang="th-TH"/>
        </a:p>
      </dgm:t>
    </dgm:pt>
    <dgm:pt modelId="{8BCAF1F4-BF27-4CB6-8F59-1C04AB2FF372}" type="sibTrans" cxnId="{41CACEB8-F6C5-45E1-BEE9-B33147B0C3C7}">
      <dgm:prSet/>
      <dgm:spPr/>
      <dgm:t>
        <a:bodyPr/>
        <a:lstStyle/>
        <a:p>
          <a:endParaRPr lang="th-TH"/>
        </a:p>
      </dgm:t>
    </dgm:pt>
    <dgm:pt modelId="{7843D3DE-AE3A-4568-BF17-9F3432AF4042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th-TH" sz="2800" b="1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บทเฉพาะกาล</a:t>
          </a:r>
          <a:endParaRPr lang="th-TH" sz="2800" b="1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D78D3807-8803-4C76-B427-CA9F199AC983}" type="parTrans" cxnId="{0A23F5BE-085A-4D77-A3B1-81FB7A67102B}">
      <dgm:prSet/>
      <dgm:spPr/>
      <dgm:t>
        <a:bodyPr/>
        <a:lstStyle/>
        <a:p>
          <a:endParaRPr lang="th-TH"/>
        </a:p>
      </dgm:t>
    </dgm:pt>
    <dgm:pt modelId="{903AC535-4CA6-47EF-8090-B2ABEF81DCA9}" type="sibTrans" cxnId="{0A23F5BE-085A-4D77-A3B1-81FB7A67102B}">
      <dgm:prSet/>
      <dgm:spPr/>
      <dgm:t>
        <a:bodyPr/>
        <a:lstStyle/>
        <a:p>
          <a:endParaRPr lang="th-TH"/>
        </a:p>
      </dgm:t>
    </dgm:pt>
    <dgm:pt modelId="{85453761-7C47-4EA2-B2CE-CF14519C0786}" type="pres">
      <dgm:prSet presAssocID="{681015AF-B2C4-4B0C-A3C9-6B4B998F828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4F4AB74-2585-4398-97DC-C6B5B6760EBA}" type="pres">
      <dgm:prSet presAssocID="{BE333842-C0E6-41B9-9F57-71E0DF6BA0F3}" presName="parentLin" presStyleCnt="0"/>
      <dgm:spPr/>
    </dgm:pt>
    <dgm:pt modelId="{1424F773-4317-4572-B93B-BBD5BEF1938F}" type="pres">
      <dgm:prSet presAssocID="{BE333842-C0E6-41B9-9F57-71E0DF6BA0F3}" presName="parentLeftMargin" presStyleLbl="node1" presStyleIdx="0" presStyleCnt="5"/>
      <dgm:spPr/>
      <dgm:t>
        <a:bodyPr/>
        <a:lstStyle/>
        <a:p>
          <a:endParaRPr lang="th-TH"/>
        </a:p>
      </dgm:t>
    </dgm:pt>
    <dgm:pt modelId="{92BAC3CB-E3AA-4F0F-B9D3-D8D50BC10EAE}" type="pres">
      <dgm:prSet presAssocID="{BE333842-C0E6-41B9-9F57-71E0DF6BA0F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8EE88D4-8826-4737-9E0D-7844E36B2C26}" type="pres">
      <dgm:prSet presAssocID="{BE333842-C0E6-41B9-9F57-71E0DF6BA0F3}" presName="negativeSpace" presStyleCnt="0"/>
      <dgm:spPr/>
    </dgm:pt>
    <dgm:pt modelId="{0CC16536-8096-4B45-AB6D-46E1961BCCD8}" type="pres">
      <dgm:prSet presAssocID="{BE333842-C0E6-41B9-9F57-71E0DF6BA0F3}" presName="childText" presStyleLbl="conFgAcc1" presStyleIdx="0" presStyleCnt="5">
        <dgm:presLayoutVars>
          <dgm:bulletEnabled val="1"/>
        </dgm:presLayoutVars>
      </dgm:prSet>
      <dgm:spPr/>
    </dgm:pt>
    <dgm:pt modelId="{83F3731F-EAB8-4679-9244-9A394A1DBEA4}" type="pres">
      <dgm:prSet presAssocID="{F9E64FB2-0B83-484B-B0BA-4639C3E37AE6}" presName="spaceBetweenRectangles" presStyleCnt="0"/>
      <dgm:spPr/>
    </dgm:pt>
    <dgm:pt modelId="{66970F0B-11FC-49DC-80DE-07106729C31B}" type="pres">
      <dgm:prSet presAssocID="{0D42C59D-71F8-48AB-8207-B71FDE12D417}" presName="parentLin" presStyleCnt="0"/>
      <dgm:spPr/>
    </dgm:pt>
    <dgm:pt modelId="{C04CB86A-E683-4D88-9B10-5EAE2D0E79D1}" type="pres">
      <dgm:prSet presAssocID="{0D42C59D-71F8-48AB-8207-B71FDE12D417}" presName="parentLeftMargin" presStyleLbl="node1" presStyleIdx="0" presStyleCnt="5"/>
      <dgm:spPr/>
      <dgm:t>
        <a:bodyPr/>
        <a:lstStyle/>
        <a:p>
          <a:endParaRPr lang="th-TH"/>
        </a:p>
      </dgm:t>
    </dgm:pt>
    <dgm:pt modelId="{BA22DA51-B436-400E-941B-E8CA3EDC40DA}" type="pres">
      <dgm:prSet presAssocID="{0D42C59D-71F8-48AB-8207-B71FDE12D41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E06DA60-F438-4DBA-B590-EA3062D1C2A5}" type="pres">
      <dgm:prSet presAssocID="{0D42C59D-71F8-48AB-8207-B71FDE12D417}" presName="negativeSpace" presStyleCnt="0"/>
      <dgm:spPr/>
    </dgm:pt>
    <dgm:pt modelId="{6563DD25-0DF4-4198-A645-A75E5242F05A}" type="pres">
      <dgm:prSet presAssocID="{0D42C59D-71F8-48AB-8207-B71FDE12D417}" presName="childText" presStyleLbl="conFgAcc1" presStyleIdx="1" presStyleCnt="5">
        <dgm:presLayoutVars>
          <dgm:bulletEnabled val="1"/>
        </dgm:presLayoutVars>
      </dgm:prSet>
      <dgm:spPr/>
    </dgm:pt>
    <dgm:pt modelId="{FCE6650F-AAEA-4AE9-8070-6BD165CA849C}" type="pres">
      <dgm:prSet presAssocID="{524DDFF3-4CDD-4707-90EA-C4580E351369}" presName="spaceBetweenRectangles" presStyleCnt="0"/>
      <dgm:spPr/>
    </dgm:pt>
    <dgm:pt modelId="{A6ECD843-1A2E-4CCD-8067-AE68950144E0}" type="pres">
      <dgm:prSet presAssocID="{E3A747A1-4009-4EBA-BB47-6BE060AE392F}" presName="parentLin" presStyleCnt="0"/>
      <dgm:spPr/>
    </dgm:pt>
    <dgm:pt modelId="{9ECE0AFE-5942-4B53-B4B0-9B5FB5004E70}" type="pres">
      <dgm:prSet presAssocID="{E3A747A1-4009-4EBA-BB47-6BE060AE392F}" presName="parentLeftMargin" presStyleLbl="node1" presStyleIdx="1" presStyleCnt="5"/>
      <dgm:spPr/>
      <dgm:t>
        <a:bodyPr/>
        <a:lstStyle/>
        <a:p>
          <a:endParaRPr lang="th-TH"/>
        </a:p>
      </dgm:t>
    </dgm:pt>
    <dgm:pt modelId="{EEB224EE-B06C-457A-B485-AE82919C4C48}" type="pres">
      <dgm:prSet presAssocID="{E3A747A1-4009-4EBA-BB47-6BE060AE392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E9F38FF-AFD4-4CA5-82C6-F0DC1E56E497}" type="pres">
      <dgm:prSet presAssocID="{E3A747A1-4009-4EBA-BB47-6BE060AE392F}" presName="negativeSpace" presStyleCnt="0"/>
      <dgm:spPr/>
    </dgm:pt>
    <dgm:pt modelId="{DC2844F5-A7C5-483C-8CCA-2397E2A9C297}" type="pres">
      <dgm:prSet presAssocID="{E3A747A1-4009-4EBA-BB47-6BE060AE392F}" presName="childText" presStyleLbl="conFgAcc1" presStyleIdx="2" presStyleCnt="5">
        <dgm:presLayoutVars>
          <dgm:bulletEnabled val="1"/>
        </dgm:presLayoutVars>
      </dgm:prSet>
      <dgm:spPr/>
    </dgm:pt>
    <dgm:pt modelId="{282E01A4-D30B-48C7-8E59-6D8810AD6B29}" type="pres">
      <dgm:prSet presAssocID="{821D9264-9581-4F44-A4EA-F6B7A286AD10}" presName="spaceBetweenRectangles" presStyleCnt="0"/>
      <dgm:spPr/>
    </dgm:pt>
    <dgm:pt modelId="{A00511D0-C937-4193-A7F3-89596C7F747A}" type="pres">
      <dgm:prSet presAssocID="{4DFAF41A-4E60-4953-82EC-05DBC74E5DC4}" presName="parentLin" presStyleCnt="0"/>
      <dgm:spPr/>
    </dgm:pt>
    <dgm:pt modelId="{7EDEE9EB-B740-480F-AFBE-D60AE2517355}" type="pres">
      <dgm:prSet presAssocID="{4DFAF41A-4E60-4953-82EC-05DBC74E5DC4}" presName="parentLeftMargin" presStyleLbl="node1" presStyleIdx="2" presStyleCnt="5"/>
      <dgm:spPr/>
      <dgm:t>
        <a:bodyPr/>
        <a:lstStyle/>
        <a:p>
          <a:endParaRPr lang="th-TH"/>
        </a:p>
      </dgm:t>
    </dgm:pt>
    <dgm:pt modelId="{2C6DA3A0-0075-4D2B-AB64-B6145B70A6AD}" type="pres">
      <dgm:prSet presAssocID="{4DFAF41A-4E60-4953-82EC-05DBC74E5DC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5D3ED5E-7EA5-45C7-AE9C-419887B7CE6D}" type="pres">
      <dgm:prSet presAssocID="{4DFAF41A-4E60-4953-82EC-05DBC74E5DC4}" presName="negativeSpace" presStyleCnt="0"/>
      <dgm:spPr/>
    </dgm:pt>
    <dgm:pt modelId="{A83A6780-7243-4A8F-9467-F7E86063C105}" type="pres">
      <dgm:prSet presAssocID="{4DFAF41A-4E60-4953-82EC-05DBC74E5DC4}" presName="childText" presStyleLbl="conFgAcc1" presStyleIdx="3" presStyleCnt="5">
        <dgm:presLayoutVars>
          <dgm:bulletEnabled val="1"/>
        </dgm:presLayoutVars>
      </dgm:prSet>
      <dgm:spPr/>
    </dgm:pt>
    <dgm:pt modelId="{0543C9B0-490C-4FF1-8602-E3B109CBE740}" type="pres">
      <dgm:prSet presAssocID="{8BCAF1F4-BF27-4CB6-8F59-1C04AB2FF372}" presName="spaceBetweenRectangles" presStyleCnt="0"/>
      <dgm:spPr/>
    </dgm:pt>
    <dgm:pt modelId="{1CCD1E95-A2A4-4DC7-A116-D1A675DA5079}" type="pres">
      <dgm:prSet presAssocID="{7843D3DE-AE3A-4568-BF17-9F3432AF4042}" presName="parentLin" presStyleCnt="0"/>
      <dgm:spPr/>
    </dgm:pt>
    <dgm:pt modelId="{FB6D4D25-6EB7-421F-93D4-BCB032698D35}" type="pres">
      <dgm:prSet presAssocID="{7843D3DE-AE3A-4568-BF17-9F3432AF4042}" presName="parentLeftMargin" presStyleLbl="node1" presStyleIdx="3" presStyleCnt="5"/>
      <dgm:spPr/>
      <dgm:t>
        <a:bodyPr/>
        <a:lstStyle/>
        <a:p>
          <a:endParaRPr lang="th-TH"/>
        </a:p>
      </dgm:t>
    </dgm:pt>
    <dgm:pt modelId="{A7981E1E-FDD0-466A-872F-9FEA33BF6760}" type="pres">
      <dgm:prSet presAssocID="{7843D3DE-AE3A-4568-BF17-9F3432AF404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416C0D3-8DF2-4D8F-8CD2-4067B92F6CD6}" type="pres">
      <dgm:prSet presAssocID="{7843D3DE-AE3A-4568-BF17-9F3432AF4042}" presName="negativeSpace" presStyleCnt="0"/>
      <dgm:spPr/>
    </dgm:pt>
    <dgm:pt modelId="{0E89935C-9F3B-4146-B5DC-27CDA4005DEB}" type="pres">
      <dgm:prSet presAssocID="{7843D3DE-AE3A-4568-BF17-9F3432AF4042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3D395C6-F42F-44E4-87E4-F57C56F27ADA}" type="presOf" srcId="{0D42C59D-71F8-48AB-8207-B71FDE12D417}" destId="{BA22DA51-B436-400E-941B-E8CA3EDC40DA}" srcOrd="1" destOrd="0" presId="urn:microsoft.com/office/officeart/2005/8/layout/list1"/>
    <dgm:cxn modelId="{588CF079-4483-48DC-9B50-99690E4F1163}" type="presOf" srcId="{4DFAF41A-4E60-4953-82EC-05DBC74E5DC4}" destId="{2C6DA3A0-0075-4D2B-AB64-B6145B70A6AD}" srcOrd="1" destOrd="0" presId="urn:microsoft.com/office/officeart/2005/8/layout/list1"/>
    <dgm:cxn modelId="{765EE686-F0A3-4EC4-886A-64AB65A78850}" type="presOf" srcId="{4DFAF41A-4E60-4953-82EC-05DBC74E5DC4}" destId="{7EDEE9EB-B740-480F-AFBE-D60AE2517355}" srcOrd="0" destOrd="0" presId="urn:microsoft.com/office/officeart/2005/8/layout/list1"/>
    <dgm:cxn modelId="{41CACEB8-F6C5-45E1-BEE9-B33147B0C3C7}" srcId="{681015AF-B2C4-4B0C-A3C9-6B4B998F828B}" destId="{4DFAF41A-4E60-4953-82EC-05DBC74E5DC4}" srcOrd="3" destOrd="0" parTransId="{4283F7F4-BD0C-4C77-9F10-845D9362D5C4}" sibTransId="{8BCAF1F4-BF27-4CB6-8F59-1C04AB2FF372}"/>
    <dgm:cxn modelId="{1A795860-A8A1-4BD7-8298-9E51F1EE0C96}" type="presOf" srcId="{7843D3DE-AE3A-4568-BF17-9F3432AF4042}" destId="{FB6D4D25-6EB7-421F-93D4-BCB032698D35}" srcOrd="0" destOrd="0" presId="urn:microsoft.com/office/officeart/2005/8/layout/list1"/>
    <dgm:cxn modelId="{74EF4647-55BD-4E20-8E88-A3099EC63C81}" type="presOf" srcId="{E3A747A1-4009-4EBA-BB47-6BE060AE392F}" destId="{EEB224EE-B06C-457A-B485-AE82919C4C48}" srcOrd="1" destOrd="0" presId="urn:microsoft.com/office/officeart/2005/8/layout/list1"/>
    <dgm:cxn modelId="{E57879DF-C49B-478F-BCC2-C1ADB4150C25}" srcId="{681015AF-B2C4-4B0C-A3C9-6B4B998F828B}" destId="{E3A747A1-4009-4EBA-BB47-6BE060AE392F}" srcOrd="2" destOrd="0" parTransId="{C02FE609-FF4C-44BC-886B-1F9C5B7CDF43}" sibTransId="{821D9264-9581-4F44-A4EA-F6B7A286AD10}"/>
    <dgm:cxn modelId="{2DEEFEF9-C04E-446D-8D94-62CADB9E8843}" type="presOf" srcId="{681015AF-B2C4-4B0C-A3C9-6B4B998F828B}" destId="{85453761-7C47-4EA2-B2CE-CF14519C0786}" srcOrd="0" destOrd="0" presId="urn:microsoft.com/office/officeart/2005/8/layout/list1"/>
    <dgm:cxn modelId="{463E7545-B39D-4F5A-BF51-32AE105E5D6B}" type="presOf" srcId="{E3A747A1-4009-4EBA-BB47-6BE060AE392F}" destId="{9ECE0AFE-5942-4B53-B4B0-9B5FB5004E70}" srcOrd="0" destOrd="0" presId="urn:microsoft.com/office/officeart/2005/8/layout/list1"/>
    <dgm:cxn modelId="{4F35F83D-6C0D-4547-B5CE-42E0CBBE4B59}" type="presOf" srcId="{7843D3DE-AE3A-4568-BF17-9F3432AF4042}" destId="{A7981E1E-FDD0-466A-872F-9FEA33BF6760}" srcOrd="1" destOrd="0" presId="urn:microsoft.com/office/officeart/2005/8/layout/list1"/>
    <dgm:cxn modelId="{B079BDF1-1E09-40CF-B6AA-5A2D2EA3C906}" type="presOf" srcId="{BE333842-C0E6-41B9-9F57-71E0DF6BA0F3}" destId="{1424F773-4317-4572-B93B-BBD5BEF1938F}" srcOrd="0" destOrd="0" presId="urn:microsoft.com/office/officeart/2005/8/layout/list1"/>
    <dgm:cxn modelId="{62AD894A-FC95-44D1-9BB3-543C4BE16384}" type="presOf" srcId="{BE333842-C0E6-41B9-9F57-71E0DF6BA0F3}" destId="{92BAC3CB-E3AA-4F0F-B9D3-D8D50BC10EAE}" srcOrd="1" destOrd="0" presId="urn:microsoft.com/office/officeart/2005/8/layout/list1"/>
    <dgm:cxn modelId="{8B7DF0B1-4BE3-4284-A601-E748CF927E62}" type="presOf" srcId="{0D42C59D-71F8-48AB-8207-B71FDE12D417}" destId="{C04CB86A-E683-4D88-9B10-5EAE2D0E79D1}" srcOrd="0" destOrd="0" presId="urn:microsoft.com/office/officeart/2005/8/layout/list1"/>
    <dgm:cxn modelId="{F9804704-8CDF-4DB4-B852-08CD7A0A432F}" srcId="{681015AF-B2C4-4B0C-A3C9-6B4B998F828B}" destId="{0D42C59D-71F8-48AB-8207-B71FDE12D417}" srcOrd="1" destOrd="0" parTransId="{86630F5A-A0E8-4FD8-8113-95021472A544}" sibTransId="{524DDFF3-4CDD-4707-90EA-C4580E351369}"/>
    <dgm:cxn modelId="{662109CE-029F-47A5-AEC1-DD9C6A772479}" srcId="{681015AF-B2C4-4B0C-A3C9-6B4B998F828B}" destId="{BE333842-C0E6-41B9-9F57-71E0DF6BA0F3}" srcOrd="0" destOrd="0" parTransId="{1D5097B5-E71D-44A3-AF3C-098C763FB935}" sibTransId="{F9E64FB2-0B83-484B-B0BA-4639C3E37AE6}"/>
    <dgm:cxn modelId="{0A23F5BE-085A-4D77-A3B1-81FB7A67102B}" srcId="{681015AF-B2C4-4B0C-A3C9-6B4B998F828B}" destId="{7843D3DE-AE3A-4568-BF17-9F3432AF4042}" srcOrd="4" destOrd="0" parTransId="{D78D3807-8803-4C76-B427-CA9F199AC983}" sibTransId="{903AC535-4CA6-47EF-8090-B2ABEF81DCA9}"/>
    <dgm:cxn modelId="{B0010CDF-2230-4900-A93E-D168A28C2EB8}" type="presParOf" srcId="{85453761-7C47-4EA2-B2CE-CF14519C0786}" destId="{D4F4AB74-2585-4398-97DC-C6B5B6760EBA}" srcOrd="0" destOrd="0" presId="urn:microsoft.com/office/officeart/2005/8/layout/list1"/>
    <dgm:cxn modelId="{5991CCE2-5A24-4925-8385-5257722193D6}" type="presParOf" srcId="{D4F4AB74-2585-4398-97DC-C6B5B6760EBA}" destId="{1424F773-4317-4572-B93B-BBD5BEF1938F}" srcOrd="0" destOrd="0" presId="urn:microsoft.com/office/officeart/2005/8/layout/list1"/>
    <dgm:cxn modelId="{69C8AAD2-A7EB-44D6-BBA2-02D10D4B0989}" type="presParOf" srcId="{D4F4AB74-2585-4398-97DC-C6B5B6760EBA}" destId="{92BAC3CB-E3AA-4F0F-B9D3-D8D50BC10EAE}" srcOrd="1" destOrd="0" presId="urn:microsoft.com/office/officeart/2005/8/layout/list1"/>
    <dgm:cxn modelId="{A13BA42C-5039-4784-8255-497F335D2436}" type="presParOf" srcId="{85453761-7C47-4EA2-B2CE-CF14519C0786}" destId="{28EE88D4-8826-4737-9E0D-7844E36B2C26}" srcOrd="1" destOrd="0" presId="urn:microsoft.com/office/officeart/2005/8/layout/list1"/>
    <dgm:cxn modelId="{A83377D7-DD59-4DC4-8479-1BCB8D8FE944}" type="presParOf" srcId="{85453761-7C47-4EA2-B2CE-CF14519C0786}" destId="{0CC16536-8096-4B45-AB6D-46E1961BCCD8}" srcOrd="2" destOrd="0" presId="urn:microsoft.com/office/officeart/2005/8/layout/list1"/>
    <dgm:cxn modelId="{8FE8048B-0197-4A01-9DAA-767B2B5B8886}" type="presParOf" srcId="{85453761-7C47-4EA2-B2CE-CF14519C0786}" destId="{83F3731F-EAB8-4679-9244-9A394A1DBEA4}" srcOrd="3" destOrd="0" presId="urn:microsoft.com/office/officeart/2005/8/layout/list1"/>
    <dgm:cxn modelId="{D6AAE47A-A77F-4B74-A2FF-C155C504DD59}" type="presParOf" srcId="{85453761-7C47-4EA2-B2CE-CF14519C0786}" destId="{66970F0B-11FC-49DC-80DE-07106729C31B}" srcOrd="4" destOrd="0" presId="urn:microsoft.com/office/officeart/2005/8/layout/list1"/>
    <dgm:cxn modelId="{1274CADD-04A6-4DF5-A02E-00F3E8797B02}" type="presParOf" srcId="{66970F0B-11FC-49DC-80DE-07106729C31B}" destId="{C04CB86A-E683-4D88-9B10-5EAE2D0E79D1}" srcOrd="0" destOrd="0" presId="urn:microsoft.com/office/officeart/2005/8/layout/list1"/>
    <dgm:cxn modelId="{FE2BD05D-6B24-4967-80AB-C3D636DDDD78}" type="presParOf" srcId="{66970F0B-11FC-49DC-80DE-07106729C31B}" destId="{BA22DA51-B436-400E-941B-E8CA3EDC40DA}" srcOrd="1" destOrd="0" presId="urn:microsoft.com/office/officeart/2005/8/layout/list1"/>
    <dgm:cxn modelId="{4A95BA3A-A9A8-4AFF-8F33-9FCD133E409C}" type="presParOf" srcId="{85453761-7C47-4EA2-B2CE-CF14519C0786}" destId="{CE06DA60-F438-4DBA-B590-EA3062D1C2A5}" srcOrd="5" destOrd="0" presId="urn:microsoft.com/office/officeart/2005/8/layout/list1"/>
    <dgm:cxn modelId="{E1292B2E-3239-459A-BBCF-1FD8823CDEE4}" type="presParOf" srcId="{85453761-7C47-4EA2-B2CE-CF14519C0786}" destId="{6563DD25-0DF4-4198-A645-A75E5242F05A}" srcOrd="6" destOrd="0" presId="urn:microsoft.com/office/officeart/2005/8/layout/list1"/>
    <dgm:cxn modelId="{3D6E47EF-CB7D-422B-B28F-50DAABEF640C}" type="presParOf" srcId="{85453761-7C47-4EA2-B2CE-CF14519C0786}" destId="{FCE6650F-AAEA-4AE9-8070-6BD165CA849C}" srcOrd="7" destOrd="0" presId="urn:microsoft.com/office/officeart/2005/8/layout/list1"/>
    <dgm:cxn modelId="{89AE78F3-EE6E-49BF-9F3E-7307DB75292B}" type="presParOf" srcId="{85453761-7C47-4EA2-B2CE-CF14519C0786}" destId="{A6ECD843-1A2E-4CCD-8067-AE68950144E0}" srcOrd="8" destOrd="0" presId="urn:microsoft.com/office/officeart/2005/8/layout/list1"/>
    <dgm:cxn modelId="{6080CD7F-8995-49EA-B1E7-B10F3A7849C6}" type="presParOf" srcId="{A6ECD843-1A2E-4CCD-8067-AE68950144E0}" destId="{9ECE0AFE-5942-4B53-B4B0-9B5FB5004E70}" srcOrd="0" destOrd="0" presId="urn:microsoft.com/office/officeart/2005/8/layout/list1"/>
    <dgm:cxn modelId="{90078009-B9DC-44CD-B5E6-25946C03E151}" type="presParOf" srcId="{A6ECD843-1A2E-4CCD-8067-AE68950144E0}" destId="{EEB224EE-B06C-457A-B485-AE82919C4C48}" srcOrd="1" destOrd="0" presId="urn:microsoft.com/office/officeart/2005/8/layout/list1"/>
    <dgm:cxn modelId="{D5696238-FAE5-4468-8310-FB34A548DDB6}" type="presParOf" srcId="{85453761-7C47-4EA2-B2CE-CF14519C0786}" destId="{3E9F38FF-AFD4-4CA5-82C6-F0DC1E56E497}" srcOrd="9" destOrd="0" presId="urn:microsoft.com/office/officeart/2005/8/layout/list1"/>
    <dgm:cxn modelId="{A96CF792-4A32-44C0-B5E1-036888014DE4}" type="presParOf" srcId="{85453761-7C47-4EA2-B2CE-CF14519C0786}" destId="{DC2844F5-A7C5-483C-8CCA-2397E2A9C297}" srcOrd="10" destOrd="0" presId="urn:microsoft.com/office/officeart/2005/8/layout/list1"/>
    <dgm:cxn modelId="{4EBDEFFE-8699-476A-8C90-834ABE64B32B}" type="presParOf" srcId="{85453761-7C47-4EA2-B2CE-CF14519C0786}" destId="{282E01A4-D30B-48C7-8E59-6D8810AD6B29}" srcOrd="11" destOrd="0" presId="urn:microsoft.com/office/officeart/2005/8/layout/list1"/>
    <dgm:cxn modelId="{B02B3493-DD67-4E78-B5B0-A3A9FA3A93BA}" type="presParOf" srcId="{85453761-7C47-4EA2-B2CE-CF14519C0786}" destId="{A00511D0-C937-4193-A7F3-89596C7F747A}" srcOrd="12" destOrd="0" presId="urn:microsoft.com/office/officeart/2005/8/layout/list1"/>
    <dgm:cxn modelId="{380F6DE4-2424-4FF6-A6B6-740ECFD567EB}" type="presParOf" srcId="{A00511D0-C937-4193-A7F3-89596C7F747A}" destId="{7EDEE9EB-B740-480F-AFBE-D60AE2517355}" srcOrd="0" destOrd="0" presId="urn:microsoft.com/office/officeart/2005/8/layout/list1"/>
    <dgm:cxn modelId="{338EEBF5-D05A-4349-A66B-65327B4C6BAA}" type="presParOf" srcId="{A00511D0-C937-4193-A7F3-89596C7F747A}" destId="{2C6DA3A0-0075-4D2B-AB64-B6145B70A6AD}" srcOrd="1" destOrd="0" presId="urn:microsoft.com/office/officeart/2005/8/layout/list1"/>
    <dgm:cxn modelId="{7612E6AC-5EDA-4593-B491-EBD113720156}" type="presParOf" srcId="{85453761-7C47-4EA2-B2CE-CF14519C0786}" destId="{C5D3ED5E-7EA5-45C7-AE9C-419887B7CE6D}" srcOrd="13" destOrd="0" presId="urn:microsoft.com/office/officeart/2005/8/layout/list1"/>
    <dgm:cxn modelId="{35282F17-820F-4028-8CE2-AD1C0AA3E7C4}" type="presParOf" srcId="{85453761-7C47-4EA2-B2CE-CF14519C0786}" destId="{A83A6780-7243-4A8F-9467-F7E86063C105}" srcOrd="14" destOrd="0" presId="urn:microsoft.com/office/officeart/2005/8/layout/list1"/>
    <dgm:cxn modelId="{5E3A601D-9024-48EC-82D4-E646A284935B}" type="presParOf" srcId="{85453761-7C47-4EA2-B2CE-CF14519C0786}" destId="{0543C9B0-490C-4FF1-8602-E3B109CBE740}" srcOrd="15" destOrd="0" presId="urn:microsoft.com/office/officeart/2005/8/layout/list1"/>
    <dgm:cxn modelId="{650C4BAC-10BE-4B40-B74D-59CC2EEDF108}" type="presParOf" srcId="{85453761-7C47-4EA2-B2CE-CF14519C0786}" destId="{1CCD1E95-A2A4-4DC7-A116-D1A675DA5079}" srcOrd="16" destOrd="0" presId="urn:microsoft.com/office/officeart/2005/8/layout/list1"/>
    <dgm:cxn modelId="{5B7F94F5-83A5-4F42-AB0A-D2ABFFA29EC5}" type="presParOf" srcId="{1CCD1E95-A2A4-4DC7-A116-D1A675DA5079}" destId="{FB6D4D25-6EB7-421F-93D4-BCB032698D35}" srcOrd="0" destOrd="0" presId="urn:microsoft.com/office/officeart/2005/8/layout/list1"/>
    <dgm:cxn modelId="{4D086FA6-DFD6-46E4-9815-55AB27398E5E}" type="presParOf" srcId="{1CCD1E95-A2A4-4DC7-A116-D1A675DA5079}" destId="{A7981E1E-FDD0-466A-872F-9FEA33BF6760}" srcOrd="1" destOrd="0" presId="urn:microsoft.com/office/officeart/2005/8/layout/list1"/>
    <dgm:cxn modelId="{D159718B-641D-4DF7-A7D7-570415CB37A4}" type="presParOf" srcId="{85453761-7C47-4EA2-B2CE-CF14519C0786}" destId="{0416C0D3-8DF2-4D8F-8CD2-4067B92F6CD6}" srcOrd="17" destOrd="0" presId="urn:microsoft.com/office/officeart/2005/8/layout/list1"/>
    <dgm:cxn modelId="{AD68E1CD-D885-4719-8E34-C845AFD47721}" type="presParOf" srcId="{85453761-7C47-4EA2-B2CE-CF14519C0786}" destId="{0E89935C-9F3B-4146-B5DC-27CDA4005DE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F500E1-30DD-444A-951C-469C4921C4E2}" type="doc">
      <dgm:prSet loTypeId="urn:microsoft.com/office/officeart/2008/layout/BendingPictureBlocks" loCatId="pictur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85102CAA-97E6-4238-AF52-1ACA1A8E772E}">
      <dgm:prSet phldrT="[Text]" custT="1"/>
      <dgm:spPr/>
      <dgm:t>
        <a:bodyPr/>
        <a:lstStyle/>
        <a:p>
          <a:r>
            <a:rPr lang="th-TH" sz="3200" b="1" dirty="0" smtClean="0">
              <a:solidFill>
                <a:srgbClr val="0C03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 ซื้อ</a:t>
          </a:r>
          <a:endParaRPr lang="th-TH" sz="3200" b="1" dirty="0">
            <a:solidFill>
              <a:srgbClr val="0C03BD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402849D2-EF21-44DE-98FA-71BC775D4FB9}" type="parTrans" cxnId="{F148D0CD-C754-4C56-B729-2542626C9D0D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B2C42E7E-DBB3-487E-80A2-C018B2B27267}" type="sibTrans" cxnId="{F148D0CD-C754-4C56-B729-2542626C9D0D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8A10326D-7592-4BB9-B8D9-167C60B51DAB}">
      <dgm:prSet phldrT="[Text]" custT="1"/>
      <dgm:spPr/>
      <dgm:t>
        <a:bodyPr/>
        <a:lstStyle/>
        <a:p>
          <a:r>
            <a:rPr lang="th-TH" sz="3200" b="1" dirty="0" smtClean="0">
              <a:solidFill>
                <a:srgbClr val="0C03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 จ้าง</a:t>
          </a:r>
          <a:endParaRPr lang="th-TH" sz="3200" b="1" dirty="0">
            <a:solidFill>
              <a:srgbClr val="0C03BD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71EC6ACD-1318-4120-A866-0BF395470071}" type="parTrans" cxnId="{04E1692B-66C7-4650-A43F-F12BC4DFE535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4FE21551-2E04-41AE-80EB-09E4138C85A7}" type="sibTrans" cxnId="{04E1692B-66C7-4650-A43F-F12BC4DFE535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3AE2C389-043F-4494-B1DD-A4D7ADCA69D8}">
      <dgm:prSet phldrT="[Text]" custT="1"/>
      <dgm:spPr/>
      <dgm:t>
        <a:bodyPr/>
        <a:lstStyle/>
        <a:p>
          <a:r>
            <a:rPr lang="th-TH" sz="3200" b="1" dirty="0" smtClean="0">
              <a:solidFill>
                <a:srgbClr val="0C03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 เช่า</a:t>
          </a:r>
          <a:endParaRPr lang="th-TH" sz="3200" b="1" dirty="0">
            <a:solidFill>
              <a:srgbClr val="0C03BD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DED6BE69-20BE-4E8D-9BF8-DD4CB7D7FCF7}" type="parTrans" cxnId="{ECFB1EEF-E496-47E8-8F94-42E5E78C1AA7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F81BC7DB-674C-40AF-A291-A63EFEBF8124}" type="sibTrans" cxnId="{ECFB1EEF-E496-47E8-8F94-42E5E78C1AA7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5DD0E6FB-C075-441D-8182-E544B159B73A}">
      <dgm:prSet phldrT="[Text]" custT="1"/>
      <dgm:spPr/>
      <dgm:t>
        <a:bodyPr/>
        <a:lstStyle/>
        <a:p>
          <a:r>
            <a:rPr lang="th-TH" sz="2800" b="1" dirty="0" smtClean="0">
              <a:solidFill>
                <a:srgbClr val="0C03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แลกเปลี่ยน</a:t>
          </a:r>
          <a:endParaRPr lang="th-TH" sz="2800" b="1" dirty="0">
            <a:solidFill>
              <a:srgbClr val="0C03BD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C161F7C2-A977-4D32-A850-C61155242D3F}" type="parTrans" cxnId="{B312F3E4-7A6C-4282-B550-F4EA62D1110D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F240AF98-C047-44CE-B035-48E1B1665885}" type="sibTrans" cxnId="{B312F3E4-7A6C-4282-B550-F4EA62D1110D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F00D9707-A409-41DA-AA52-6926A61C62AC}" type="pres">
      <dgm:prSet presAssocID="{76F500E1-30DD-444A-951C-469C4921C4E2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th-TH"/>
        </a:p>
      </dgm:t>
    </dgm:pt>
    <dgm:pt modelId="{E8046EA9-AF6C-4E09-B497-96DEB91B70F5}" type="pres">
      <dgm:prSet presAssocID="{85102CAA-97E6-4238-AF52-1ACA1A8E772E}" presName="composite" presStyleCnt="0"/>
      <dgm:spPr/>
      <dgm:t>
        <a:bodyPr/>
        <a:lstStyle/>
        <a:p>
          <a:endParaRPr lang="th-TH"/>
        </a:p>
      </dgm:t>
    </dgm:pt>
    <dgm:pt modelId="{66AB8F02-C57A-44AF-B95C-879461829CF5}" type="pres">
      <dgm:prSet presAssocID="{85102CAA-97E6-4238-AF52-1ACA1A8E772E}" presName="rect1" presStyleLbl="bgImgPlace1" presStyleIdx="0" presStyleCnt="4" custScaleX="52868" custScaleY="65554" custLinFactNeighborX="-12303" custLinFactNeighborY="24444"/>
      <dgm:spPr>
        <a:blipFill>
          <a:blip xmlns:r="http://schemas.openxmlformats.org/officeDocument/2006/relationships" r:embed="rId1">
            <a:extLst/>
          </a:blip>
          <a:srcRect/>
          <a:stretch>
            <a:fillRect l="-7000" r="-7000"/>
          </a:stretch>
        </a:blipFill>
      </dgm:spPr>
      <dgm:t>
        <a:bodyPr/>
        <a:lstStyle/>
        <a:p>
          <a:endParaRPr lang="th-TH"/>
        </a:p>
      </dgm:t>
    </dgm:pt>
    <dgm:pt modelId="{58A2056E-3AC6-43F1-B7B7-8D277BF60F60}" type="pres">
      <dgm:prSet presAssocID="{85102CAA-97E6-4238-AF52-1ACA1A8E772E}" presName="rect2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0E76CD7-66A3-4977-8979-CD4EEC77A394}" type="pres">
      <dgm:prSet presAssocID="{B2C42E7E-DBB3-487E-80A2-C018B2B27267}" presName="sibTrans" presStyleCnt="0"/>
      <dgm:spPr/>
      <dgm:t>
        <a:bodyPr/>
        <a:lstStyle/>
        <a:p>
          <a:endParaRPr lang="th-TH"/>
        </a:p>
      </dgm:t>
    </dgm:pt>
    <dgm:pt modelId="{D370984C-1FF8-49C3-949B-7F2C75E51CC7}" type="pres">
      <dgm:prSet presAssocID="{8A10326D-7592-4BB9-B8D9-167C60B51DAB}" presName="composite" presStyleCnt="0"/>
      <dgm:spPr/>
      <dgm:t>
        <a:bodyPr/>
        <a:lstStyle/>
        <a:p>
          <a:endParaRPr lang="th-TH"/>
        </a:p>
      </dgm:t>
    </dgm:pt>
    <dgm:pt modelId="{7EC35C7E-C1AA-4CE5-8F4A-59EC9C442A36}" type="pres">
      <dgm:prSet presAssocID="{8A10326D-7592-4BB9-B8D9-167C60B51DAB}" presName="rect1" presStyleLbl="bgImgPlace1" presStyleIdx="1" presStyleCnt="4" custScaleX="50546" custScaleY="63487" custLinFactNeighborX="-12042" custLinFactNeighborY="23365"/>
      <dgm:spPr>
        <a:blipFill>
          <a:blip xmlns:r="http://schemas.openxmlformats.org/officeDocument/2006/relationships" r:embed="rId2">
            <a:extLst/>
          </a:blip>
          <a:srcRect/>
          <a:stretch>
            <a:fillRect l="-10000" r="-10000"/>
          </a:stretch>
        </a:blipFill>
      </dgm:spPr>
      <dgm:t>
        <a:bodyPr/>
        <a:lstStyle/>
        <a:p>
          <a:endParaRPr lang="th-TH"/>
        </a:p>
      </dgm:t>
    </dgm:pt>
    <dgm:pt modelId="{5E1024A4-C4E4-454D-9339-A5D648278377}" type="pres">
      <dgm:prSet presAssocID="{8A10326D-7592-4BB9-B8D9-167C60B51DAB}" presName="rect2" presStyleLbl="node1" presStyleIdx="1" presStyleCnt="4" custLinFactNeighborX="3652" custLinFactNeighborY="-467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8C529CF-822D-4DC1-A8A8-43F9F3E1E254}" type="pres">
      <dgm:prSet presAssocID="{4FE21551-2E04-41AE-80EB-09E4138C85A7}" presName="sibTrans" presStyleCnt="0"/>
      <dgm:spPr/>
      <dgm:t>
        <a:bodyPr/>
        <a:lstStyle/>
        <a:p>
          <a:endParaRPr lang="th-TH"/>
        </a:p>
      </dgm:t>
    </dgm:pt>
    <dgm:pt modelId="{0EECE4C3-D2ED-4634-ACCC-590C1204A633}" type="pres">
      <dgm:prSet presAssocID="{3AE2C389-043F-4494-B1DD-A4D7ADCA69D8}" presName="composite" presStyleCnt="0"/>
      <dgm:spPr/>
      <dgm:t>
        <a:bodyPr/>
        <a:lstStyle/>
        <a:p>
          <a:endParaRPr lang="th-TH"/>
        </a:p>
      </dgm:t>
    </dgm:pt>
    <dgm:pt modelId="{12B724D8-B91C-434C-89E9-5FAF3CA74B82}" type="pres">
      <dgm:prSet presAssocID="{3AE2C389-043F-4494-B1DD-A4D7ADCA69D8}" presName="rect1" presStyleLbl="bgImgPlace1" presStyleIdx="2" presStyleCnt="4" custScaleX="53637" custScaleY="66074" custLinFactNeighborX="-9949" custLinFactNeighborY="24818"/>
      <dgm:spPr>
        <a:blipFill>
          <a:blip xmlns:r="http://schemas.openxmlformats.org/officeDocument/2006/relationships" r:embed="rId3">
            <a:extLst/>
          </a:blip>
          <a:srcRect/>
          <a:stretch>
            <a:fillRect l="-32000" r="-32000"/>
          </a:stretch>
        </a:blipFill>
      </dgm:spPr>
      <dgm:t>
        <a:bodyPr/>
        <a:lstStyle/>
        <a:p>
          <a:endParaRPr lang="th-TH"/>
        </a:p>
      </dgm:t>
    </dgm:pt>
    <dgm:pt modelId="{C3C0058D-C79C-4435-92CB-2B0D3F025416}" type="pres">
      <dgm:prSet presAssocID="{3AE2C389-043F-4494-B1DD-A4D7ADCA69D8}" presName="rect2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BA088C3-1536-4077-9713-79F8B9C12FD0}" type="pres">
      <dgm:prSet presAssocID="{F81BC7DB-674C-40AF-A291-A63EFEBF8124}" presName="sibTrans" presStyleCnt="0"/>
      <dgm:spPr/>
      <dgm:t>
        <a:bodyPr/>
        <a:lstStyle/>
        <a:p>
          <a:endParaRPr lang="th-TH"/>
        </a:p>
      </dgm:t>
    </dgm:pt>
    <dgm:pt modelId="{13B835D2-6BD1-496A-87EC-EFA3DC205455}" type="pres">
      <dgm:prSet presAssocID="{5DD0E6FB-C075-441D-8182-E544B159B73A}" presName="composite" presStyleCnt="0"/>
      <dgm:spPr/>
      <dgm:t>
        <a:bodyPr/>
        <a:lstStyle/>
        <a:p>
          <a:endParaRPr lang="th-TH"/>
        </a:p>
      </dgm:t>
    </dgm:pt>
    <dgm:pt modelId="{88B04F61-DF5E-4CDA-8F9F-77F27E3AEFF3}" type="pres">
      <dgm:prSet presAssocID="{5DD0E6FB-C075-441D-8182-E544B159B73A}" presName="rect1" presStyleLbl="bgImgPlace1" presStyleIdx="3" presStyleCnt="4" custScaleX="53061" custScaleY="60072" custLinFactNeighborX="-6967" custLinFactNeighborY="23357"/>
      <dgm:spPr>
        <a:blipFill>
          <a:blip xmlns:r="http://schemas.openxmlformats.org/officeDocument/2006/relationships" r:embed="rId4">
            <a:extLst/>
          </a:blip>
          <a:srcRect/>
          <a:stretch>
            <a:fillRect l="-20000" r="-20000"/>
          </a:stretch>
        </a:blipFill>
      </dgm:spPr>
      <dgm:t>
        <a:bodyPr/>
        <a:lstStyle/>
        <a:p>
          <a:endParaRPr lang="th-TH"/>
        </a:p>
      </dgm:t>
    </dgm:pt>
    <dgm:pt modelId="{BEA2DAB0-5143-4239-97F3-737040D9EF0F}" type="pres">
      <dgm:prSet presAssocID="{5DD0E6FB-C075-441D-8182-E544B159B73A}" presName="rect2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DAC3E7E5-8CB0-4064-B1CF-400415ECB6A2}" type="presOf" srcId="{76F500E1-30DD-444A-951C-469C4921C4E2}" destId="{F00D9707-A409-41DA-AA52-6926A61C62AC}" srcOrd="0" destOrd="0" presId="urn:microsoft.com/office/officeart/2008/layout/BendingPictureBlocks"/>
    <dgm:cxn modelId="{04E1692B-66C7-4650-A43F-F12BC4DFE535}" srcId="{76F500E1-30DD-444A-951C-469C4921C4E2}" destId="{8A10326D-7592-4BB9-B8D9-167C60B51DAB}" srcOrd="1" destOrd="0" parTransId="{71EC6ACD-1318-4120-A866-0BF395470071}" sibTransId="{4FE21551-2E04-41AE-80EB-09E4138C85A7}"/>
    <dgm:cxn modelId="{440AD325-180D-4D92-9BEE-6A168960E02E}" type="presOf" srcId="{5DD0E6FB-C075-441D-8182-E544B159B73A}" destId="{BEA2DAB0-5143-4239-97F3-737040D9EF0F}" srcOrd="0" destOrd="0" presId="urn:microsoft.com/office/officeart/2008/layout/BendingPictureBlocks"/>
    <dgm:cxn modelId="{71DEAA1B-EFD9-4F4E-A997-3B0B2C169604}" type="presOf" srcId="{85102CAA-97E6-4238-AF52-1ACA1A8E772E}" destId="{58A2056E-3AC6-43F1-B7B7-8D277BF60F60}" srcOrd="0" destOrd="0" presId="urn:microsoft.com/office/officeart/2008/layout/BendingPictureBlocks"/>
    <dgm:cxn modelId="{B312F3E4-7A6C-4282-B550-F4EA62D1110D}" srcId="{76F500E1-30DD-444A-951C-469C4921C4E2}" destId="{5DD0E6FB-C075-441D-8182-E544B159B73A}" srcOrd="3" destOrd="0" parTransId="{C161F7C2-A977-4D32-A850-C61155242D3F}" sibTransId="{F240AF98-C047-44CE-B035-48E1B1665885}"/>
    <dgm:cxn modelId="{9FC007EB-F0BC-4DCC-A2FB-7AE6FD8DB35A}" type="presOf" srcId="{3AE2C389-043F-4494-B1DD-A4D7ADCA69D8}" destId="{C3C0058D-C79C-4435-92CB-2B0D3F025416}" srcOrd="0" destOrd="0" presId="urn:microsoft.com/office/officeart/2008/layout/BendingPictureBlocks"/>
    <dgm:cxn modelId="{ECFB1EEF-E496-47E8-8F94-42E5E78C1AA7}" srcId="{76F500E1-30DD-444A-951C-469C4921C4E2}" destId="{3AE2C389-043F-4494-B1DD-A4D7ADCA69D8}" srcOrd="2" destOrd="0" parTransId="{DED6BE69-20BE-4E8D-9BF8-DD4CB7D7FCF7}" sibTransId="{F81BC7DB-674C-40AF-A291-A63EFEBF8124}"/>
    <dgm:cxn modelId="{D4435FB6-5B7C-4548-8C33-156F6E745532}" type="presOf" srcId="{8A10326D-7592-4BB9-B8D9-167C60B51DAB}" destId="{5E1024A4-C4E4-454D-9339-A5D648278377}" srcOrd="0" destOrd="0" presId="urn:microsoft.com/office/officeart/2008/layout/BendingPictureBlocks"/>
    <dgm:cxn modelId="{F148D0CD-C754-4C56-B729-2542626C9D0D}" srcId="{76F500E1-30DD-444A-951C-469C4921C4E2}" destId="{85102CAA-97E6-4238-AF52-1ACA1A8E772E}" srcOrd="0" destOrd="0" parTransId="{402849D2-EF21-44DE-98FA-71BC775D4FB9}" sibTransId="{B2C42E7E-DBB3-487E-80A2-C018B2B27267}"/>
    <dgm:cxn modelId="{27C4CBCE-9A4C-4C53-A982-81E65403F7BC}" type="presParOf" srcId="{F00D9707-A409-41DA-AA52-6926A61C62AC}" destId="{E8046EA9-AF6C-4E09-B497-96DEB91B70F5}" srcOrd="0" destOrd="0" presId="urn:microsoft.com/office/officeart/2008/layout/BendingPictureBlocks"/>
    <dgm:cxn modelId="{F4C2ABF7-7D5D-4DC6-ACD4-AC1E758C6B14}" type="presParOf" srcId="{E8046EA9-AF6C-4E09-B497-96DEB91B70F5}" destId="{66AB8F02-C57A-44AF-B95C-879461829CF5}" srcOrd="0" destOrd="0" presId="urn:microsoft.com/office/officeart/2008/layout/BendingPictureBlocks"/>
    <dgm:cxn modelId="{4674DBB1-579C-4088-AD0E-3F4AB9652B9A}" type="presParOf" srcId="{E8046EA9-AF6C-4E09-B497-96DEB91B70F5}" destId="{58A2056E-3AC6-43F1-B7B7-8D277BF60F60}" srcOrd="1" destOrd="0" presId="urn:microsoft.com/office/officeart/2008/layout/BendingPictureBlocks"/>
    <dgm:cxn modelId="{FA598BDD-B7B1-485F-B936-284C550FAD50}" type="presParOf" srcId="{F00D9707-A409-41DA-AA52-6926A61C62AC}" destId="{70E76CD7-66A3-4977-8979-CD4EEC77A394}" srcOrd="1" destOrd="0" presId="urn:microsoft.com/office/officeart/2008/layout/BendingPictureBlocks"/>
    <dgm:cxn modelId="{BF4D7C73-68FD-41F9-9D49-CFBAEBCBDC6C}" type="presParOf" srcId="{F00D9707-A409-41DA-AA52-6926A61C62AC}" destId="{D370984C-1FF8-49C3-949B-7F2C75E51CC7}" srcOrd="2" destOrd="0" presId="urn:microsoft.com/office/officeart/2008/layout/BendingPictureBlocks"/>
    <dgm:cxn modelId="{8B3327AE-A342-4E29-800E-1708863521C0}" type="presParOf" srcId="{D370984C-1FF8-49C3-949B-7F2C75E51CC7}" destId="{7EC35C7E-C1AA-4CE5-8F4A-59EC9C442A36}" srcOrd="0" destOrd="0" presId="urn:microsoft.com/office/officeart/2008/layout/BendingPictureBlocks"/>
    <dgm:cxn modelId="{F251B9DC-F583-443D-9440-BE3909D85BB2}" type="presParOf" srcId="{D370984C-1FF8-49C3-949B-7F2C75E51CC7}" destId="{5E1024A4-C4E4-454D-9339-A5D648278377}" srcOrd="1" destOrd="0" presId="urn:microsoft.com/office/officeart/2008/layout/BendingPictureBlocks"/>
    <dgm:cxn modelId="{2265726D-2C6D-4D82-A703-B16D8E9DC4B9}" type="presParOf" srcId="{F00D9707-A409-41DA-AA52-6926A61C62AC}" destId="{08C529CF-822D-4DC1-A8A8-43F9F3E1E254}" srcOrd="3" destOrd="0" presId="urn:microsoft.com/office/officeart/2008/layout/BendingPictureBlocks"/>
    <dgm:cxn modelId="{75AFFCA1-5ED7-4C5C-8484-F83979F880BB}" type="presParOf" srcId="{F00D9707-A409-41DA-AA52-6926A61C62AC}" destId="{0EECE4C3-D2ED-4634-ACCC-590C1204A633}" srcOrd="4" destOrd="0" presId="urn:microsoft.com/office/officeart/2008/layout/BendingPictureBlocks"/>
    <dgm:cxn modelId="{6F0BDF77-280D-40D2-8F4E-4267475DBDE9}" type="presParOf" srcId="{0EECE4C3-D2ED-4634-ACCC-590C1204A633}" destId="{12B724D8-B91C-434C-89E9-5FAF3CA74B82}" srcOrd="0" destOrd="0" presId="urn:microsoft.com/office/officeart/2008/layout/BendingPictureBlocks"/>
    <dgm:cxn modelId="{C0A9DAE8-5DEF-48F8-8A74-76B91EB5095E}" type="presParOf" srcId="{0EECE4C3-D2ED-4634-ACCC-590C1204A633}" destId="{C3C0058D-C79C-4435-92CB-2B0D3F025416}" srcOrd="1" destOrd="0" presId="urn:microsoft.com/office/officeart/2008/layout/BendingPictureBlocks"/>
    <dgm:cxn modelId="{909570A6-1754-4F72-A110-1D3D0BBC82E2}" type="presParOf" srcId="{F00D9707-A409-41DA-AA52-6926A61C62AC}" destId="{5BA088C3-1536-4077-9713-79F8B9C12FD0}" srcOrd="5" destOrd="0" presId="urn:microsoft.com/office/officeart/2008/layout/BendingPictureBlocks"/>
    <dgm:cxn modelId="{02058230-8181-4BE6-A35B-BBDFA0FACB31}" type="presParOf" srcId="{F00D9707-A409-41DA-AA52-6926A61C62AC}" destId="{13B835D2-6BD1-496A-87EC-EFA3DC205455}" srcOrd="6" destOrd="0" presId="urn:microsoft.com/office/officeart/2008/layout/BendingPictureBlocks"/>
    <dgm:cxn modelId="{FA5C5123-D35B-479A-8E13-C57B23127133}" type="presParOf" srcId="{13B835D2-6BD1-496A-87EC-EFA3DC205455}" destId="{88B04F61-DF5E-4CDA-8F9F-77F27E3AEFF3}" srcOrd="0" destOrd="0" presId="urn:microsoft.com/office/officeart/2008/layout/BendingPictureBlocks"/>
    <dgm:cxn modelId="{B6457833-97B5-4A89-B728-DC66748D2FBD}" type="presParOf" srcId="{13B835D2-6BD1-496A-87EC-EFA3DC205455}" destId="{BEA2DAB0-5143-4239-97F3-737040D9EF0F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72C0B27-8CC3-439C-8104-143BA452E40D}" type="doc">
      <dgm:prSet loTypeId="urn:microsoft.com/office/officeart/2005/8/layout/radial5" loCatId="cycle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th-TH"/>
        </a:p>
      </dgm:t>
    </dgm:pt>
    <dgm:pt modelId="{5BA2EBF6-61AE-4D10-BF2A-58BE15CFC956}">
      <dgm:prSet phldrT="[Text]"/>
      <dgm:spPr/>
      <dgm:t>
        <a:bodyPr/>
        <a:lstStyle/>
        <a:p>
          <a:r>
            <a:rPr lang="th-TH" dirty="0" smtClean="0">
              <a:solidFill>
                <a:schemeClr val="bg1"/>
              </a:solidFill>
            </a:rPr>
            <a:t>พัสดุ</a:t>
          </a:r>
          <a:endParaRPr lang="th-TH" dirty="0">
            <a:solidFill>
              <a:schemeClr val="bg1"/>
            </a:solidFill>
          </a:endParaRPr>
        </a:p>
      </dgm:t>
    </dgm:pt>
    <dgm:pt modelId="{03A1580E-2973-43BC-AF9A-0282A000023F}" type="parTrans" cxnId="{F4D369B9-47A5-4421-B835-95113E23EFB7}">
      <dgm:prSet/>
      <dgm:spPr/>
      <dgm:t>
        <a:bodyPr/>
        <a:lstStyle/>
        <a:p>
          <a:endParaRPr lang="th-TH"/>
        </a:p>
      </dgm:t>
    </dgm:pt>
    <dgm:pt modelId="{4BBE70A7-028E-4D67-B0F6-87369399BC4C}" type="sibTrans" cxnId="{F4D369B9-47A5-4421-B835-95113E23EFB7}">
      <dgm:prSet/>
      <dgm:spPr/>
      <dgm:t>
        <a:bodyPr/>
        <a:lstStyle/>
        <a:p>
          <a:endParaRPr lang="th-TH"/>
        </a:p>
      </dgm:t>
    </dgm:pt>
    <dgm:pt modelId="{407745F6-8D0C-4638-8A2C-653D7F8923BE}">
      <dgm:prSet phldrT="[Text]" custT="1"/>
      <dgm:spPr/>
      <dgm:t>
        <a:bodyPr/>
        <a:lstStyle/>
        <a:p>
          <a:r>
            <a:rPr lang="th-TH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สินค้า</a:t>
          </a:r>
          <a:endParaRPr lang="th-TH" sz="3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469CD9-9B2D-4A6B-9209-5D489DC7A3C3}" type="parTrans" cxnId="{EABE0C38-8211-46FB-8521-FB61B1FB2221}">
      <dgm:prSet/>
      <dgm:spPr/>
      <dgm:t>
        <a:bodyPr/>
        <a:lstStyle/>
        <a:p>
          <a:endParaRPr lang="th-TH"/>
        </a:p>
      </dgm:t>
    </dgm:pt>
    <dgm:pt modelId="{CA0EE1DB-1C14-4F37-BD07-925C0F93D347}" type="sibTrans" cxnId="{EABE0C38-8211-46FB-8521-FB61B1FB2221}">
      <dgm:prSet/>
      <dgm:spPr/>
      <dgm:t>
        <a:bodyPr/>
        <a:lstStyle/>
        <a:p>
          <a:endParaRPr lang="th-TH"/>
        </a:p>
      </dgm:t>
    </dgm:pt>
    <dgm:pt modelId="{BB41BFC7-00C5-4849-815A-D94CA3E802D4}">
      <dgm:prSet phldrT="[Text]" custT="1"/>
      <dgm:spPr/>
      <dgm:t>
        <a:bodyPr/>
        <a:lstStyle/>
        <a:p>
          <a:r>
            <a:rPr lang="th-TH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งานจ้างก่อสร้าง</a:t>
          </a:r>
          <a:endParaRPr lang="th-TH" sz="3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8B88FF-0605-4FAA-8C90-6078AECC9EB9}" type="parTrans" cxnId="{0CDA6F7D-30AA-4B91-AC62-3F02070F5284}">
      <dgm:prSet/>
      <dgm:spPr/>
      <dgm:t>
        <a:bodyPr/>
        <a:lstStyle/>
        <a:p>
          <a:endParaRPr lang="th-TH"/>
        </a:p>
      </dgm:t>
    </dgm:pt>
    <dgm:pt modelId="{1B94D35A-5C19-46F0-A493-914850B76A3C}" type="sibTrans" cxnId="{0CDA6F7D-30AA-4B91-AC62-3F02070F5284}">
      <dgm:prSet/>
      <dgm:spPr/>
      <dgm:t>
        <a:bodyPr/>
        <a:lstStyle/>
        <a:p>
          <a:endParaRPr lang="th-TH"/>
        </a:p>
      </dgm:t>
    </dgm:pt>
    <dgm:pt modelId="{F0EF159F-1DE2-406C-A0DE-A6D4A73DB7D6}">
      <dgm:prSet phldrT="[Text]" custT="1"/>
      <dgm:spPr/>
      <dgm:t>
        <a:bodyPr/>
        <a:lstStyle/>
        <a:p>
          <a:r>
            <a:rPr lang="th-TH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งานจ้างออกแบบและควบคุมงาน</a:t>
          </a:r>
          <a:endParaRPr lang="th-TH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C8E29A-77A0-4FD7-BB85-98D3B024E38C}" type="parTrans" cxnId="{DC89D240-30A5-4495-96FE-15BAC1EBC08B}">
      <dgm:prSet/>
      <dgm:spPr/>
      <dgm:t>
        <a:bodyPr/>
        <a:lstStyle/>
        <a:p>
          <a:endParaRPr lang="th-TH"/>
        </a:p>
      </dgm:t>
    </dgm:pt>
    <dgm:pt modelId="{650E81B1-4749-48F1-A76E-7E0EF51CDEB6}" type="sibTrans" cxnId="{DC89D240-30A5-4495-96FE-15BAC1EBC08B}">
      <dgm:prSet/>
      <dgm:spPr/>
      <dgm:t>
        <a:bodyPr/>
        <a:lstStyle/>
        <a:p>
          <a:endParaRPr lang="th-TH"/>
        </a:p>
      </dgm:t>
    </dgm:pt>
    <dgm:pt modelId="{45913AD1-1EC8-4307-AE99-C41FB63BC12C}">
      <dgm:prSet phldrT="[Text]" custT="1"/>
      <dgm:spPr/>
      <dgm:t>
        <a:bodyPr/>
        <a:lstStyle/>
        <a:p>
          <a:r>
            <a:rPr lang="th-TH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งานจ้าง</a:t>
          </a:r>
          <a:br>
            <a:rPr lang="th-TH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th-TH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ที่ปรึกษา</a:t>
          </a:r>
          <a:endParaRPr lang="th-TH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ABAB4A-0CCF-4180-A6F9-EBC8F0CAFB05}" type="parTrans" cxnId="{C69901DF-0041-447C-AFF5-8D6409A009D8}">
      <dgm:prSet/>
      <dgm:spPr/>
      <dgm:t>
        <a:bodyPr/>
        <a:lstStyle/>
        <a:p>
          <a:endParaRPr lang="th-TH"/>
        </a:p>
      </dgm:t>
    </dgm:pt>
    <dgm:pt modelId="{2C200F08-CB39-414F-9489-71843304FD91}" type="sibTrans" cxnId="{C69901DF-0041-447C-AFF5-8D6409A009D8}">
      <dgm:prSet/>
      <dgm:spPr/>
      <dgm:t>
        <a:bodyPr/>
        <a:lstStyle/>
        <a:p>
          <a:endParaRPr lang="th-TH"/>
        </a:p>
      </dgm:t>
    </dgm:pt>
    <dgm:pt modelId="{945090B7-1420-4966-93FE-98490478D7BF}">
      <dgm:prSet phldrT="[Text]" custT="1"/>
      <dgm:spPr/>
      <dgm:t>
        <a:bodyPr/>
        <a:lstStyle/>
        <a:p>
          <a:r>
            <a:rPr lang="th-TH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งานบริการ</a:t>
          </a:r>
          <a:endParaRPr lang="th-TH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5E6332-3FA0-4194-9CFC-E7D322A169EE}" type="parTrans" cxnId="{100716C6-0DDD-423C-921A-5B129D94E320}">
      <dgm:prSet/>
      <dgm:spPr/>
      <dgm:t>
        <a:bodyPr/>
        <a:lstStyle/>
        <a:p>
          <a:endParaRPr lang="th-TH"/>
        </a:p>
      </dgm:t>
    </dgm:pt>
    <dgm:pt modelId="{E76167EA-FEDA-4B1C-B64A-EB6E85CE6A9C}" type="sibTrans" cxnId="{100716C6-0DDD-423C-921A-5B129D94E320}">
      <dgm:prSet/>
      <dgm:spPr/>
      <dgm:t>
        <a:bodyPr/>
        <a:lstStyle/>
        <a:p>
          <a:endParaRPr lang="th-TH"/>
        </a:p>
      </dgm:t>
    </dgm:pt>
    <dgm:pt modelId="{B2E8DF7D-8949-40A9-B88C-45077F3901A4}" type="pres">
      <dgm:prSet presAssocID="{372C0B27-8CC3-439C-8104-143BA452E40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13485FE3-3E55-4986-8BBA-1FF78DC5CCAE}" type="pres">
      <dgm:prSet presAssocID="{5BA2EBF6-61AE-4D10-BF2A-58BE15CFC956}" presName="centerShape" presStyleLbl="node0" presStyleIdx="0" presStyleCnt="1"/>
      <dgm:spPr/>
      <dgm:t>
        <a:bodyPr/>
        <a:lstStyle/>
        <a:p>
          <a:endParaRPr lang="th-TH"/>
        </a:p>
      </dgm:t>
    </dgm:pt>
    <dgm:pt modelId="{A4565155-97A3-465D-B251-C719356FA0EA}" type="pres">
      <dgm:prSet presAssocID="{CD469CD9-9B2D-4A6B-9209-5D489DC7A3C3}" presName="parTrans" presStyleLbl="sibTrans2D1" presStyleIdx="0" presStyleCnt="5"/>
      <dgm:spPr/>
      <dgm:t>
        <a:bodyPr/>
        <a:lstStyle/>
        <a:p>
          <a:endParaRPr lang="th-TH"/>
        </a:p>
      </dgm:t>
    </dgm:pt>
    <dgm:pt modelId="{285C6832-3084-405F-B648-DF9D9E542641}" type="pres">
      <dgm:prSet presAssocID="{CD469CD9-9B2D-4A6B-9209-5D489DC7A3C3}" presName="connectorText" presStyleLbl="sibTrans2D1" presStyleIdx="0" presStyleCnt="5"/>
      <dgm:spPr/>
      <dgm:t>
        <a:bodyPr/>
        <a:lstStyle/>
        <a:p>
          <a:endParaRPr lang="th-TH"/>
        </a:p>
      </dgm:t>
    </dgm:pt>
    <dgm:pt modelId="{640C0B1F-211B-41C1-B697-B73712C087B7}" type="pres">
      <dgm:prSet presAssocID="{407745F6-8D0C-4638-8A2C-653D7F8923B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A48F113-1CD1-4A99-8DD3-25B487612D62}" type="pres">
      <dgm:prSet presAssocID="{098B88FF-0605-4FAA-8C90-6078AECC9EB9}" presName="parTrans" presStyleLbl="sibTrans2D1" presStyleIdx="1" presStyleCnt="5"/>
      <dgm:spPr/>
      <dgm:t>
        <a:bodyPr/>
        <a:lstStyle/>
        <a:p>
          <a:endParaRPr lang="th-TH"/>
        </a:p>
      </dgm:t>
    </dgm:pt>
    <dgm:pt modelId="{D3735E9C-B07E-4924-A68A-AB0BED06050A}" type="pres">
      <dgm:prSet presAssocID="{098B88FF-0605-4FAA-8C90-6078AECC9EB9}" presName="connectorText" presStyleLbl="sibTrans2D1" presStyleIdx="1" presStyleCnt="5"/>
      <dgm:spPr/>
      <dgm:t>
        <a:bodyPr/>
        <a:lstStyle/>
        <a:p>
          <a:endParaRPr lang="th-TH"/>
        </a:p>
      </dgm:t>
    </dgm:pt>
    <dgm:pt modelId="{E23C9A7B-793F-412D-A3FD-4A144BA2D19C}" type="pres">
      <dgm:prSet presAssocID="{BB41BFC7-00C5-4849-815A-D94CA3E802D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64AAADB-0D8D-4DE4-8AEB-0930AC42D464}" type="pres">
      <dgm:prSet presAssocID="{FCC8E29A-77A0-4FD7-BB85-98D3B024E38C}" presName="parTrans" presStyleLbl="sibTrans2D1" presStyleIdx="2" presStyleCnt="5"/>
      <dgm:spPr/>
      <dgm:t>
        <a:bodyPr/>
        <a:lstStyle/>
        <a:p>
          <a:endParaRPr lang="th-TH"/>
        </a:p>
      </dgm:t>
    </dgm:pt>
    <dgm:pt modelId="{D779D183-8DD7-487B-B1F2-125CFE2B1D40}" type="pres">
      <dgm:prSet presAssocID="{FCC8E29A-77A0-4FD7-BB85-98D3B024E38C}" presName="connectorText" presStyleLbl="sibTrans2D1" presStyleIdx="2" presStyleCnt="5"/>
      <dgm:spPr/>
      <dgm:t>
        <a:bodyPr/>
        <a:lstStyle/>
        <a:p>
          <a:endParaRPr lang="th-TH"/>
        </a:p>
      </dgm:t>
    </dgm:pt>
    <dgm:pt modelId="{549DFFBF-FB1C-47E3-8291-100D2E7624C8}" type="pres">
      <dgm:prSet presAssocID="{F0EF159F-1DE2-406C-A0DE-A6D4A73DB7D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C7C91B1-FEEA-428D-A8CD-A50B8E986151}" type="pres">
      <dgm:prSet presAssocID="{31ABAB4A-0CCF-4180-A6F9-EBC8F0CAFB05}" presName="parTrans" presStyleLbl="sibTrans2D1" presStyleIdx="3" presStyleCnt="5"/>
      <dgm:spPr/>
      <dgm:t>
        <a:bodyPr/>
        <a:lstStyle/>
        <a:p>
          <a:endParaRPr lang="th-TH"/>
        </a:p>
      </dgm:t>
    </dgm:pt>
    <dgm:pt modelId="{22B5721C-9338-4E23-9273-ED8488698316}" type="pres">
      <dgm:prSet presAssocID="{31ABAB4A-0CCF-4180-A6F9-EBC8F0CAFB05}" presName="connectorText" presStyleLbl="sibTrans2D1" presStyleIdx="3" presStyleCnt="5"/>
      <dgm:spPr/>
      <dgm:t>
        <a:bodyPr/>
        <a:lstStyle/>
        <a:p>
          <a:endParaRPr lang="th-TH"/>
        </a:p>
      </dgm:t>
    </dgm:pt>
    <dgm:pt modelId="{B2D7C862-4243-42FF-94DD-2BB14A593F07}" type="pres">
      <dgm:prSet presAssocID="{45913AD1-1EC8-4307-AE99-C41FB63BC12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58DD022-2570-4B17-81F8-03A9FCC4C5F5}" type="pres">
      <dgm:prSet presAssocID="{F25E6332-3FA0-4194-9CFC-E7D322A169EE}" presName="parTrans" presStyleLbl="sibTrans2D1" presStyleIdx="4" presStyleCnt="5"/>
      <dgm:spPr/>
      <dgm:t>
        <a:bodyPr/>
        <a:lstStyle/>
        <a:p>
          <a:endParaRPr lang="th-TH"/>
        </a:p>
      </dgm:t>
    </dgm:pt>
    <dgm:pt modelId="{23F0DB3A-F4A6-47E3-8B2B-EFC7085343DC}" type="pres">
      <dgm:prSet presAssocID="{F25E6332-3FA0-4194-9CFC-E7D322A169EE}" presName="connectorText" presStyleLbl="sibTrans2D1" presStyleIdx="4" presStyleCnt="5"/>
      <dgm:spPr/>
      <dgm:t>
        <a:bodyPr/>
        <a:lstStyle/>
        <a:p>
          <a:endParaRPr lang="th-TH"/>
        </a:p>
      </dgm:t>
    </dgm:pt>
    <dgm:pt modelId="{0D09759F-2A10-465F-95EE-F068848DA3B7}" type="pres">
      <dgm:prSet presAssocID="{945090B7-1420-4966-93FE-98490478D7B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5ABA13E6-EE23-416B-8D79-0694FD10178F}" type="presOf" srcId="{31ABAB4A-0CCF-4180-A6F9-EBC8F0CAFB05}" destId="{1C7C91B1-FEEA-428D-A8CD-A50B8E986151}" srcOrd="0" destOrd="0" presId="urn:microsoft.com/office/officeart/2005/8/layout/radial5"/>
    <dgm:cxn modelId="{360B68FF-8359-45D0-AADA-7C4E5BF75749}" type="presOf" srcId="{098B88FF-0605-4FAA-8C90-6078AECC9EB9}" destId="{D3735E9C-B07E-4924-A68A-AB0BED06050A}" srcOrd="1" destOrd="0" presId="urn:microsoft.com/office/officeart/2005/8/layout/radial5"/>
    <dgm:cxn modelId="{9766A336-D114-42DD-ADBE-7CF1DBFCF010}" type="presOf" srcId="{098B88FF-0605-4FAA-8C90-6078AECC9EB9}" destId="{EA48F113-1CD1-4A99-8DD3-25B487612D62}" srcOrd="0" destOrd="0" presId="urn:microsoft.com/office/officeart/2005/8/layout/radial5"/>
    <dgm:cxn modelId="{AD77E886-C22E-4FA2-A04A-23C5FF4ECDD9}" type="presOf" srcId="{F0EF159F-1DE2-406C-A0DE-A6D4A73DB7D6}" destId="{549DFFBF-FB1C-47E3-8291-100D2E7624C8}" srcOrd="0" destOrd="0" presId="urn:microsoft.com/office/officeart/2005/8/layout/radial5"/>
    <dgm:cxn modelId="{CBF958D3-09ED-4518-ADCB-2CBDDE39F671}" type="presOf" srcId="{CD469CD9-9B2D-4A6B-9209-5D489DC7A3C3}" destId="{A4565155-97A3-465D-B251-C719356FA0EA}" srcOrd="0" destOrd="0" presId="urn:microsoft.com/office/officeart/2005/8/layout/radial5"/>
    <dgm:cxn modelId="{EA59C924-1968-48CE-97FE-D0F2E29BB356}" type="presOf" srcId="{407745F6-8D0C-4638-8A2C-653D7F8923BE}" destId="{640C0B1F-211B-41C1-B697-B73712C087B7}" srcOrd="0" destOrd="0" presId="urn:microsoft.com/office/officeart/2005/8/layout/radial5"/>
    <dgm:cxn modelId="{100716C6-0DDD-423C-921A-5B129D94E320}" srcId="{5BA2EBF6-61AE-4D10-BF2A-58BE15CFC956}" destId="{945090B7-1420-4966-93FE-98490478D7BF}" srcOrd="4" destOrd="0" parTransId="{F25E6332-3FA0-4194-9CFC-E7D322A169EE}" sibTransId="{E76167EA-FEDA-4B1C-B64A-EB6E85CE6A9C}"/>
    <dgm:cxn modelId="{470A5E7D-E523-4DE7-9F6F-2A236D5062CC}" type="presOf" srcId="{F25E6332-3FA0-4194-9CFC-E7D322A169EE}" destId="{D58DD022-2570-4B17-81F8-03A9FCC4C5F5}" srcOrd="0" destOrd="0" presId="urn:microsoft.com/office/officeart/2005/8/layout/radial5"/>
    <dgm:cxn modelId="{1AD1240E-6490-4DB2-83B9-9ADD80E061A6}" type="presOf" srcId="{FCC8E29A-77A0-4FD7-BB85-98D3B024E38C}" destId="{D64AAADB-0D8D-4DE4-8AEB-0930AC42D464}" srcOrd="0" destOrd="0" presId="urn:microsoft.com/office/officeart/2005/8/layout/radial5"/>
    <dgm:cxn modelId="{CE335828-3F8A-463A-902C-01C27D77F21F}" type="presOf" srcId="{945090B7-1420-4966-93FE-98490478D7BF}" destId="{0D09759F-2A10-465F-95EE-F068848DA3B7}" srcOrd="0" destOrd="0" presId="urn:microsoft.com/office/officeart/2005/8/layout/radial5"/>
    <dgm:cxn modelId="{19C6A207-788E-44AD-AA36-03C0C3E33D7C}" type="presOf" srcId="{372C0B27-8CC3-439C-8104-143BA452E40D}" destId="{B2E8DF7D-8949-40A9-B88C-45077F3901A4}" srcOrd="0" destOrd="0" presId="urn:microsoft.com/office/officeart/2005/8/layout/radial5"/>
    <dgm:cxn modelId="{0D6D45AC-4296-4373-83E2-F40D30DC827F}" type="presOf" srcId="{45913AD1-1EC8-4307-AE99-C41FB63BC12C}" destId="{B2D7C862-4243-42FF-94DD-2BB14A593F07}" srcOrd="0" destOrd="0" presId="urn:microsoft.com/office/officeart/2005/8/layout/radial5"/>
    <dgm:cxn modelId="{DC89D240-30A5-4495-96FE-15BAC1EBC08B}" srcId="{5BA2EBF6-61AE-4D10-BF2A-58BE15CFC956}" destId="{F0EF159F-1DE2-406C-A0DE-A6D4A73DB7D6}" srcOrd="2" destOrd="0" parTransId="{FCC8E29A-77A0-4FD7-BB85-98D3B024E38C}" sibTransId="{650E81B1-4749-48F1-A76E-7E0EF51CDEB6}"/>
    <dgm:cxn modelId="{C69901DF-0041-447C-AFF5-8D6409A009D8}" srcId="{5BA2EBF6-61AE-4D10-BF2A-58BE15CFC956}" destId="{45913AD1-1EC8-4307-AE99-C41FB63BC12C}" srcOrd="3" destOrd="0" parTransId="{31ABAB4A-0CCF-4180-A6F9-EBC8F0CAFB05}" sibTransId="{2C200F08-CB39-414F-9489-71843304FD91}"/>
    <dgm:cxn modelId="{7B3AFEA6-4897-46D9-9344-F6E018B23B89}" type="presOf" srcId="{31ABAB4A-0CCF-4180-A6F9-EBC8F0CAFB05}" destId="{22B5721C-9338-4E23-9273-ED8488698316}" srcOrd="1" destOrd="0" presId="urn:microsoft.com/office/officeart/2005/8/layout/radial5"/>
    <dgm:cxn modelId="{F4D369B9-47A5-4421-B835-95113E23EFB7}" srcId="{372C0B27-8CC3-439C-8104-143BA452E40D}" destId="{5BA2EBF6-61AE-4D10-BF2A-58BE15CFC956}" srcOrd="0" destOrd="0" parTransId="{03A1580E-2973-43BC-AF9A-0282A000023F}" sibTransId="{4BBE70A7-028E-4D67-B0F6-87369399BC4C}"/>
    <dgm:cxn modelId="{0CDA6F7D-30AA-4B91-AC62-3F02070F5284}" srcId="{5BA2EBF6-61AE-4D10-BF2A-58BE15CFC956}" destId="{BB41BFC7-00C5-4849-815A-D94CA3E802D4}" srcOrd="1" destOrd="0" parTransId="{098B88FF-0605-4FAA-8C90-6078AECC9EB9}" sibTransId="{1B94D35A-5C19-46F0-A493-914850B76A3C}"/>
    <dgm:cxn modelId="{9584E57C-7C2F-400A-9CD7-F037E01260D9}" type="presOf" srcId="{FCC8E29A-77A0-4FD7-BB85-98D3B024E38C}" destId="{D779D183-8DD7-487B-B1F2-125CFE2B1D40}" srcOrd="1" destOrd="0" presId="urn:microsoft.com/office/officeart/2005/8/layout/radial5"/>
    <dgm:cxn modelId="{EABE0C38-8211-46FB-8521-FB61B1FB2221}" srcId="{5BA2EBF6-61AE-4D10-BF2A-58BE15CFC956}" destId="{407745F6-8D0C-4638-8A2C-653D7F8923BE}" srcOrd="0" destOrd="0" parTransId="{CD469CD9-9B2D-4A6B-9209-5D489DC7A3C3}" sibTransId="{CA0EE1DB-1C14-4F37-BD07-925C0F93D347}"/>
    <dgm:cxn modelId="{B6542B54-00EF-4CFC-BEB9-45ABC7AD68AB}" type="presOf" srcId="{5BA2EBF6-61AE-4D10-BF2A-58BE15CFC956}" destId="{13485FE3-3E55-4986-8BBA-1FF78DC5CCAE}" srcOrd="0" destOrd="0" presId="urn:microsoft.com/office/officeart/2005/8/layout/radial5"/>
    <dgm:cxn modelId="{826B9DEA-61D8-408C-A342-5C7272DF8A76}" type="presOf" srcId="{CD469CD9-9B2D-4A6B-9209-5D489DC7A3C3}" destId="{285C6832-3084-405F-B648-DF9D9E542641}" srcOrd="1" destOrd="0" presId="urn:microsoft.com/office/officeart/2005/8/layout/radial5"/>
    <dgm:cxn modelId="{5024CA7A-C7F6-45DA-B47E-1D1863C4AB8C}" type="presOf" srcId="{F25E6332-3FA0-4194-9CFC-E7D322A169EE}" destId="{23F0DB3A-F4A6-47E3-8B2B-EFC7085343DC}" srcOrd="1" destOrd="0" presId="urn:microsoft.com/office/officeart/2005/8/layout/radial5"/>
    <dgm:cxn modelId="{375C5066-080A-4446-B79A-1C29D9CB993C}" type="presOf" srcId="{BB41BFC7-00C5-4849-815A-D94CA3E802D4}" destId="{E23C9A7B-793F-412D-A3FD-4A144BA2D19C}" srcOrd="0" destOrd="0" presId="urn:microsoft.com/office/officeart/2005/8/layout/radial5"/>
    <dgm:cxn modelId="{A7329813-25BB-443B-B662-D5A96CAEE5D5}" type="presParOf" srcId="{B2E8DF7D-8949-40A9-B88C-45077F3901A4}" destId="{13485FE3-3E55-4986-8BBA-1FF78DC5CCAE}" srcOrd="0" destOrd="0" presId="urn:microsoft.com/office/officeart/2005/8/layout/radial5"/>
    <dgm:cxn modelId="{87014B1A-AF5B-4FA1-833F-5C159207A1CD}" type="presParOf" srcId="{B2E8DF7D-8949-40A9-B88C-45077F3901A4}" destId="{A4565155-97A3-465D-B251-C719356FA0EA}" srcOrd="1" destOrd="0" presId="urn:microsoft.com/office/officeart/2005/8/layout/radial5"/>
    <dgm:cxn modelId="{E62C100C-64E1-496F-A263-A795F968D8CC}" type="presParOf" srcId="{A4565155-97A3-465D-B251-C719356FA0EA}" destId="{285C6832-3084-405F-B648-DF9D9E542641}" srcOrd="0" destOrd="0" presId="urn:microsoft.com/office/officeart/2005/8/layout/radial5"/>
    <dgm:cxn modelId="{9D7C0842-8424-435B-9AE3-689547D4E46B}" type="presParOf" srcId="{B2E8DF7D-8949-40A9-B88C-45077F3901A4}" destId="{640C0B1F-211B-41C1-B697-B73712C087B7}" srcOrd="2" destOrd="0" presId="urn:microsoft.com/office/officeart/2005/8/layout/radial5"/>
    <dgm:cxn modelId="{7E9DEB46-42F8-4CFE-B53A-904347CB33D3}" type="presParOf" srcId="{B2E8DF7D-8949-40A9-B88C-45077F3901A4}" destId="{EA48F113-1CD1-4A99-8DD3-25B487612D62}" srcOrd="3" destOrd="0" presId="urn:microsoft.com/office/officeart/2005/8/layout/radial5"/>
    <dgm:cxn modelId="{CE34C8F5-B897-4C8C-8096-C903BC8BBDF6}" type="presParOf" srcId="{EA48F113-1CD1-4A99-8DD3-25B487612D62}" destId="{D3735E9C-B07E-4924-A68A-AB0BED06050A}" srcOrd="0" destOrd="0" presId="urn:microsoft.com/office/officeart/2005/8/layout/radial5"/>
    <dgm:cxn modelId="{CB8AE384-7F7A-46AF-B547-54FD9690D393}" type="presParOf" srcId="{B2E8DF7D-8949-40A9-B88C-45077F3901A4}" destId="{E23C9A7B-793F-412D-A3FD-4A144BA2D19C}" srcOrd="4" destOrd="0" presId="urn:microsoft.com/office/officeart/2005/8/layout/radial5"/>
    <dgm:cxn modelId="{0C6BC849-F799-4EB2-9B42-9BAE6765CF7E}" type="presParOf" srcId="{B2E8DF7D-8949-40A9-B88C-45077F3901A4}" destId="{D64AAADB-0D8D-4DE4-8AEB-0930AC42D464}" srcOrd="5" destOrd="0" presId="urn:microsoft.com/office/officeart/2005/8/layout/radial5"/>
    <dgm:cxn modelId="{888C2182-CEB6-4612-BFB2-A0F472DF3865}" type="presParOf" srcId="{D64AAADB-0D8D-4DE4-8AEB-0930AC42D464}" destId="{D779D183-8DD7-487B-B1F2-125CFE2B1D40}" srcOrd="0" destOrd="0" presId="urn:microsoft.com/office/officeart/2005/8/layout/radial5"/>
    <dgm:cxn modelId="{A8D1E492-3161-47E5-A529-1A9B749B1780}" type="presParOf" srcId="{B2E8DF7D-8949-40A9-B88C-45077F3901A4}" destId="{549DFFBF-FB1C-47E3-8291-100D2E7624C8}" srcOrd="6" destOrd="0" presId="urn:microsoft.com/office/officeart/2005/8/layout/radial5"/>
    <dgm:cxn modelId="{9870C473-981B-4CE3-B445-F30018EC6D92}" type="presParOf" srcId="{B2E8DF7D-8949-40A9-B88C-45077F3901A4}" destId="{1C7C91B1-FEEA-428D-A8CD-A50B8E986151}" srcOrd="7" destOrd="0" presId="urn:microsoft.com/office/officeart/2005/8/layout/radial5"/>
    <dgm:cxn modelId="{5185A41C-A092-4962-9027-93A250597268}" type="presParOf" srcId="{1C7C91B1-FEEA-428D-A8CD-A50B8E986151}" destId="{22B5721C-9338-4E23-9273-ED8488698316}" srcOrd="0" destOrd="0" presId="urn:microsoft.com/office/officeart/2005/8/layout/radial5"/>
    <dgm:cxn modelId="{FBA80570-9E74-4E13-AE07-2F23D7999805}" type="presParOf" srcId="{B2E8DF7D-8949-40A9-B88C-45077F3901A4}" destId="{B2D7C862-4243-42FF-94DD-2BB14A593F07}" srcOrd="8" destOrd="0" presId="urn:microsoft.com/office/officeart/2005/8/layout/radial5"/>
    <dgm:cxn modelId="{5397B0D7-9617-49AD-9C3C-EF77F5CC0331}" type="presParOf" srcId="{B2E8DF7D-8949-40A9-B88C-45077F3901A4}" destId="{D58DD022-2570-4B17-81F8-03A9FCC4C5F5}" srcOrd="9" destOrd="0" presId="urn:microsoft.com/office/officeart/2005/8/layout/radial5"/>
    <dgm:cxn modelId="{90208CC8-81D7-4DB9-A9B5-B96FD4D01F07}" type="presParOf" srcId="{D58DD022-2570-4B17-81F8-03A9FCC4C5F5}" destId="{23F0DB3A-F4A6-47E3-8B2B-EFC7085343DC}" srcOrd="0" destOrd="0" presId="urn:microsoft.com/office/officeart/2005/8/layout/radial5"/>
    <dgm:cxn modelId="{C717DA87-BBD6-443C-AD8B-1792F57E91B4}" type="presParOf" srcId="{B2E8DF7D-8949-40A9-B88C-45077F3901A4}" destId="{0D09759F-2A10-465F-95EE-F068848DA3B7}" srcOrd="10" destOrd="0" presId="urn:microsoft.com/office/officeart/2005/8/layout/radial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8EEAF5F-478B-4194-8A2C-8DE6BB121376}" type="doc">
      <dgm:prSet loTypeId="urn:microsoft.com/office/officeart/2005/8/layout/matrix3" loCatId="matrix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th-TH"/>
        </a:p>
      </dgm:t>
    </dgm:pt>
    <dgm:pt modelId="{310E39A4-F617-4E44-9092-4EED157425C1}">
      <dgm:prSet phldrT="[Text]"/>
      <dgm:spPr/>
      <dgm:t>
        <a:bodyPr/>
        <a:lstStyle/>
        <a:p>
          <a:r>
            <a:rPr lang="th-TH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วัสดุ</a:t>
          </a:r>
          <a:endParaRPr lang="th-TH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2B14A664-EEB4-49EC-98E3-B58E258B1326}" type="parTrans" cxnId="{54B7F832-F5FC-485A-825C-95C4AE4A025F}">
      <dgm:prSet/>
      <dgm:spPr/>
      <dgm:t>
        <a:bodyPr/>
        <a:lstStyle/>
        <a:p>
          <a:endParaRPr lang="th-TH"/>
        </a:p>
      </dgm:t>
    </dgm:pt>
    <dgm:pt modelId="{4299CCB2-9F85-4E7E-A841-1F3E70052352}" type="sibTrans" cxnId="{54B7F832-F5FC-485A-825C-95C4AE4A025F}">
      <dgm:prSet/>
      <dgm:spPr/>
      <dgm:t>
        <a:bodyPr/>
        <a:lstStyle/>
        <a:p>
          <a:endParaRPr lang="th-TH"/>
        </a:p>
      </dgm:t>
    </dgm:pt>
    <dgm:pt modelId="{093ECBF6-DE48-48DA-8570-EE4BABBDE297}">
      <dgm:prSet phldrT="[Text]"/>
      <dgm:spPr/>
      <dgm:t>
        <a:bodyPr/>
        <a:lstStyle/>
        <a:p>
          <a:r>
            <a:rPr lang="th-TH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ที่ดิน</a:t>
          </a:r>
          <a:endParaRPr lang="th-TH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0B62A697-0820-4FDC-81F8-64F747642A87}" type="parTrans" cxnId="{C6D1D16E-8CE9-45AC-8D04-4810A5D0F3D9}">
      <dgm:prSet/>
      <dgm:spPr/>
      <dgm:t>
        <a:bodyPr/>
        <a:lstStyle/>
        <a:p>
          <a:endParaRPr lang="th-TH"/>
        </a:p>
      </dgm:t>
    </dgm:pt>
    <dgm:pt modelId="{49C0FC54-55C2-41F8-A493-19A01F723501}" type="sibTrans" cxnId="{C6D1D16E-8CE9-45AC-8D04-4810A5D0F3D9}">
      <dgm:prSet/>
      <dgm:spPr/>
      <dgm:t>
        <a:bodyPr/>
        <a:lstStyle/>
        <a:p>
          <a:endParaRPr lang="th-TH"/>
        </a:p>
      </dgm:t>
    </dgm:pt>
    <dgm:pt modelId="{4E485604-7AD7-48E1-AD69-B6B6E17A25C1}">
      <dgm:prSet phldrT="[Text]"/>
      <dgm:spPr/>
      <dgm:t>
        <a:bodyPr/>
        <a:lstStyle/>
        <a:p>
          <a:r>
            <a:rPr lang="th-TH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สิ่งปลูกสร้าง</a:t>
          </a:r>
          <a:endParaRPr lang="th-TH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293FF8B0-67E5-4D87-B93B-2D411FD47F70}" type="parTrans" cxnId="{10C36D24-A326-4A76-BC0E-8099708D4062}">
      <dgm:prSet/>
      <dgm:spPr/>
      <dgm:t>
        <a:bodyPr/>
        <a:lstStyle/>
        <a:p>
          <a:endParaRPr lang="th-TH"/>
        </a:p>
      </dgm:t>
    </dgm:pt>
    <dgm:pt modelId="{EBBE9BB4-A66E-4861-9B19-3E1FF7415830}" type="sibTrans" cxnId="{10C36D24-A326-4A76-BC0E-8099708D4062}">
      <dgm:prSet/>
      <dgm:spPr/>
      <dgm:t>
        <a:bodyPr/>
        <a:lstStyle/>
        <a:p>
          <a:endParaRPr lang="th-TH"/>
        </a:p>
      </dgm:t>
    </dgm:pt>
    <dgm:pt modelId="{424FA30E-F8AA-4BC8-8EF8-468D6EEE7648}">
      <dgm:prSet phldrT="[Text]"/>
      <dgm:spPr/>
      <dgm:t>
        <a:bodyPr/>
        <a:lstStyle/>
        <a:p>
          <a:r>
            <a:rPr lang="th-TH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ครุภัณฑ์</a:t>
          </a:r>
          <a:endParaRPr lang="th-TH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39D1EC57-0FD9-4BA3-9E4F-979EF6FDD541}" type="parTrans" cxnId="{53C797BB-8CE0-4A62-A3DC-DBEC5B935D7F}">
      <dgm:prSet/>
      <dgm:spPr/>
      <dgm:t>
        <a:bodyPr/>
        <a:lstStyle/>
        <a:p>
          <a:endParaRPr lang="th-TH"/>
        </a:p>
      </dgm:t>
    </dgm:pt>
    <dgm:pt modelId="{C81E3A11-B7E8-4547-A8BE-2382AAA8E991}" type="sibTrans" cxnId="{53C797BB-8CE0-4A62-A3DC-DBEC5B935D7F}">
      <dgm:prSet/>
      <dgm:spPr/>
      <dgm:t>
        <a:bodyPr/>
        <a:lstStyle/>
        <a:p>
          <a:endParaRPr lang="th-TH"/>
        </a:p>
      </dgm:t>
    </dgm:pt>
    <dgm:pt modelId="{4E2A6CF5-1435-429D-A690-FAABA684BEF6}" type="pres">
      <dgm:prSet presAssocID="{88EEAF5F-478B-4194-8A2C-8DE6BB12137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E5C5F526-5CA3-4CAB-AA6C-666E89747276}" type="pres">
      <dgm:prSet presAssocID="{88EEAF5F-478B-4194-8A2C-8DE6BB121376}" presName="diamond" presStyleLbl="bgShp" presStyleIdx="0" presStyleCnt="1"/>
      <dgm:spPr/>
    </dgm:pt>
    <dgm:pt modelId="{D0609269-7A79-49E4-BBB1-3679115495F7}" type="pres">
      <dgm:prSet presAssocID="{88EEAF5F-478B-4194-8A2C-8DE6BB121376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82765DE-98D6-42B4-8FB6-9CB58EC9F1FE}" type="pres">
      <dgm:prSet presAssocID="{88EEAF5F-478B-4194-8A2C-8DE6BB121376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2426B6B-B0C2-4A32-9B9E-62643C58D4F0}" type="pres">
      <dgm:prSet presAssocID="{88EEAF5F-478B-4194-8A2C-8DE6BB121376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76A0EFF-2070-40F0-BB24-872B5CDBE6C6}" type="pres">
      <dgm:prSet presAssocID="{88EEAF5F-478B-4194-8A2C-8DE6BB121376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9C3D6A99-2251-45B0-AB8B-AE5DEA73D023}" type="presOf" srcId="{093ECBF6-DE48-48DA-8570-EE4BABBDE297}" destId="{42426B6B-B0C2-4A32-9B9E-62643C58D4F0}" srcOrd="0" destOrd="0" presId="urn:microsoft.com/office/officeart/2005/8/layout/matrix3"/>
    <dgm:cxn modelId="{53C797BB-8CE0-4A62-A3DC-DBEC5B935D7F}" srcId="{88EEAF5F-478B-4194-8A2C-8DE6BB121376}" destId="{424FA30E-F8AA-4BC8-8EF8-468D6EEE7648}" srcOrd="1" destOrd="0" parTransId="{39D1EC57-0FD9-4BA3-9E4F-979EF6FDD541}" sibTransId="{C81E3A11-B7E8-4547-A8BE-2382AAA8E991}"/>
    <dgm:cxn modelId="{C28EF0DD-748C-42FA-A9D4-3A8030A5C5C1}" type="presOf" srcId="{4E485604-7AD7-48E1-AD69-B6B6E17A25C1}" destId="{276A0EFF-2070-40F0-BB24-872B5CDBE6C6}" srcOrd="0" destOrd="0" presId="urn:microsoft.com/office/officeart/2005/8/layout/matrix3"/>
    <dgm:cxn modelId="{C6D1D16E-8CE9-45AC-8D04-4810A5D0F3D9}" srcId="{88EEAF5F-478B-4194-8A2C-8DE6BB121376}" destId="{093ECBF6-DE48-48DA-8570-EE4BABBDE297}" srcOrd="2" destOrd="0" parTransId="{0B62A697-0820-4FDC-81F8-64F747642A87}" sibTransId="{49C0FC54-55C2-41F8-A493-19A01F723501}"/>
    <dgm:cxn modelId="{E3A08436-2E7D-4D07-AE4D-9D1096417E09}" type="presOf" srcId="{424FA30E-F8AA-4BC8-8EF8-468D6EEE7648}" destId="{982765DE-98D6-42B4-8FB6-9CB58EC9F1FE}" srcOrd="0" destOrd="0" presId="urn:microsoft.com/office/officeart/2005/8/layout/matrix3"/>
    <dgm:cxn modelId="{10C36D24-A326-4A76-BC0E-8099708D4062}" srcId="{88EEAF5F-478B-4194-8A2C-8DE6BB121376}" destId="{4E485604-7AD7-48E1-AD69-B6B6E17A25C1}" srcOrd="3" destOrd="0" parTransId="{293FF8B0-67E5-4D87-B93B-2D411FD47F70}" sibTransId="{EBBE9BB4-A66E-4861-9B19-3E1FF7415830}"/>
    <dgm:cxn modelId="{54B7F832-F5FC-485A-825C-95C4AE4A025F}" srcId="{88EEAF5F-478B-4194-8A2C-8DE6BB121376}" destId="{310E39A4-F617-4E44-9092-4EED157425C1}" srcOrd="0" destOrd="0" parTransId="{2B14A664-EEB4-49EC-98E3-B58E258B1326}" sibTransId="{4299CCB2-9F85-4E7E-A841-1F3E70052352}"/>
    <dgm:cxn modelId="{0A7BBD62-0CD9-48AB-BFC5-EC4B14A10D14}" type="presOf" srcId="{310E39A4-F617-4E44-9092-4EED157425C1}" destId="{D0609269-7A79-49E4-BBB1-3679115495F7}" srcOrd="0" destOrd="0" presId="urn:microsoft.com/office/officeart/2005/8/layout/matrix3"/>
    <dgm:cxn modelId="{9501A6AD-413C-44CF-8EE4-15B49FCD233A}" type="presOf" srcId="{88EEAF5F-478B-4194-8A2C-8DE6BB121376}" destId="{4E2A6CF5-1435-429D-A690-FAABA684BEF6}" srcOrd="0" destOrd="0" presId="urn:microsoft.com/office/officeart/2005/8/layout/matrix3"/>
    <dgm:cxn modelId="{241897ED-1FBA-4D0A-89AB-053E04624D2A}" type="presParOf" srcId="{4E2A6CF5-1435-429D-A690-FAABA684BEF6}" destId="{E5C5F526-5CA3-4CAB-AA6C-666E89747276}" srcOrd="0" destOrd="0" presId="urn:microsoft.com/office/officeart/2005/8/layout/matrix3"/>
    <dgm:cxn modelId="{6C096C0D-543F-48E8-B464-258ECD257555}" type="presParOf" srcId="{4E2A6CF5-1435-429D-A690-FAABA684BEF6}" destId="{D0609269-7A79-49E4-BBB1-3679115495F7}" srcOrd="1" destOrd="0" presId="urn:microsoft.com/office/officeart/2005/8/layout/matrix3"/>
    <dgm:cxn modelId="{6D99D034-3544-44D8-98FC-24C59069538F}" type="presParOf" srcId="{4E2A6CF5-1435-429D-A690-FAABA684BEF6}" destId="{982765DE-98D6-42B4-8FB6-9CB58EC9F1FE}" srcOrd="2" destOrd="0" presId="urn:microsoft.com/office/officeart/2005/8/layout/matrix3"/>
    <dgm:cxn modelId="{AB3DE144-9F6A-47B5-962E-292E20836CF9}" type="presParOf" srcId="{4E2A6CF5-1435-429D-A690-FAABA684BEF6}" destId="{42426B6B-B0C2-4A32-9B9E-62643C58D4F0}" srcOrd="3" destOrd="0" presId="urn:microsoft.com/office/officeart/2005/8/layout/matrix3"/>
    <dgm:cxn modelId="{0419C95C-0F4A-411F-94B1-81DD280A5768}" type="presParOf" srcId="{4E2A6CF5-1435-429D-A690-FAABA684BEF6}" destId="{276A0EFF-2070-40F0-BB24-872B5CDBE6C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8EEAF5F-478B-4194-8A2C-8DE6BB121376}" type="doc">
      <dgm:prSet loTypeId="urn:microsoft.com/office/officeart/2005/8/layout/matrix3" loCatId="matrix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th-TH"/>
        </a:p>
      </dgm:t>
    </dgm:pt>
    <dgm:pt modelId="{310E39A4-F617-4E44-9092-4EED157425C1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th-TH" sz="3200" b="1" dirty="0" smtClean="0">
              <a:solidFill>
                <a:srgbClr val="0C03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งานจ้างบริการ</a:t>
          </a:r>
          <a:endParaRPr lang="th-TH" sz="3200" b="1" dirty="0">
            <a:solidFill>
              <a:srgbClr val="0C03BD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2B14A664-EEB4-49EC-98E3-B58E258B1326}" type="parTrans" cxnId="{54B7F832-F5FC-485A-825C-95C4AE4A025F}">
      <dgm:prSet/>
      <dgm:spPr/>
      <dgm:t>
        <a:bodyPr/>
        <a:lstStyle/>
        <a:p>
          <a:endParaRPr lang="th-TH"/>
        </a:p>
      </dgm:t>
    </dgm:pt>
    <dgm:pt modelId="{4299CCB2-9F85-4E7E-A841-1F3E70052352}" type="sibTrans" cxnId="{54B7F832-F5FC-485A-825C-95C4AE4A025F}">
      <dgm:prSet/>
      <dgm:spPr/>
      <dgm:t>
        <a:bodyPr/>
        <a:lstStyle/>
        <a:p>
          <a:endParaRPr lang="th-TH"/>
        </a:p>
      </dgm:t>
    </dgm:pt>
    <dgm:pt modelId="{093ECBF6-DE48-48DA-8570-EE4BABBDE297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th-TH" sz="3200" b="1" dirty="0" smtClean="0">
              <a:solidFill>
                <a:srgbClr val="0C03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งานจ้าง</a:t>
          </a:r>
          <a:br>
            <a:rPr lang="th-TH" sz="3200" b="1" dirty="0" smtClean="0">
              <a:solidFill>
                <a:srgbClr val="0C03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</a:br>
          <a:r>
            <a:rPr lang="th-TH" sz="3200" b="1" dirty="0" smtClean="0">
              <a:solidFill>
                <a:srgbClr val="0C03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ทำของ</a:t>
          </a:r>
          <a:endParaRPr lang="th-TH" sz="3200" b="1" dirty="0">
            <a:solidFill>
              <a:srgbClr val="0C03BD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0B62A697-0820-4FDC-81F8-64F747642A87}" type="parTrans" cxnId="{C6D1D16E-8CE9-45AC-8D04-4810A5D0F3D9}">
      <dgm:prSet/>
      <dgm:spPr/>
      <dgm:t>
        <a:bodyPr/>
        <a:lstStyle/>
        <a:p>
          <a:endParaRPr lang="th-TH"/>
        </a:p>
      </dgm:t>
    </dgm:pt>
    <dgm:pt modelId="{49C0FC54-55C2-41F8-A493-19A01F723501}" type="sibTrans" cxnId="{C6D1D16E-8CE9-45AC-8D04-4810A5D0F3D9}">
      <dgm:prSet/>
      <dgm:spPr/>
      <dgm:t>
        <a:bodyPr/>
        <a:lstStyle/>
        <a:p>
          <a:endParaRPr lang="th-TH"/>
        </a:p>
      </dgm:t>
    </dgm:pt>
    <dgm:pt modelId="{4E485604-7AD7-48E1-AD69-B6B6E17A25C1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th-TH" sz="2800" b="1" dirty="0" smtClean="0">
              <a:solidFill>
                <a:srgbClr val="0C03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การรับขนตามประมวลกฎหมายแพ่งและพาณิชย์</a:t>
          </a:r>
          <a:endParaRPr lang="th-TH" sz="2800" b="1" dirty="0">
            <a:solidFill>
              <a:srgbClr val="0C03BD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293FF8B0-67E5-4D87-B93B-2D411FD47F70}" type="parTrans" cxnId="{10C36D24-A326-4A76-BC0E-8099708D4062}">
      <dgm:prSet/>
      <dgm:spPr/>
      <dgm:t>
        <a:bodyPr/>
        <a:lstStyle/>
        <a:p>
          <a:endParaRPr lang="th-TH"/>
        </a:p>
      </dgm:t>
    </dgm:pt>
    <dgm:pt modelId="{EBBE9BB4-A66E-4861-9B19-3E1FF7415830}" type="sibTrans" cxnId="{10C36D24-A326-4A76-BC0E-8099708D4062}">
      <dgm:prSet/>
      <dgm:spPr/>
      <dgm:t>
        <a:bodyPr/>
        <a:lstStyle/>
        <a:p>
          <a:endParaRPr lang="th-TH"/>
        </a:p>
      </dgm:t>
    </dgm:pt>
    <dgm:pt modelId="{424FA30E-F8AA-4BC8-8EF8-468D6EEE7648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th-TH" sz="3200" b="1" dirty="0" smtClean="0">
              <a:solidFill>
                <a:srgbClr val="0C03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งานจ้างเหมาบริการ</a:t>
          </a:r>
          <a:endParaRPr lang="th-TH" sz="3200" b="1" dirty="0">
            <a:solidFill>
              <a:srgbClr val="0C03BD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39D1EC57-0FD9-4BA3-9E4F-979EF6FDD541}" type="parTrans" cxnId="{53C797BB-8CE0-4A62-A3DC-DBEC5B935D7F}">
      <dgm:prSet/>
      <dgm:spPr/>
      <dgm:t>
        <a:bodyPr/>
        <a:lstStyle/>
        <a:p>
          <a:endParaRPr lang="th-TH"/>
        </a:p>
      </dgm:t>
    </dgm:pt>
    <dgm:pt modelId="{C81E3A11-B7E8-4547-A8BE-2382AAA8E991}" type="sibTrans" cxnId="{53C797BB-8CE0-4A62-A3DC-DBEC5B935D7F}">
      <dgm:prSet/>
      <dgm:spPr/>
      <dgm:t>
        <a:bodyPr/>
        <a:lstStyle/>
        <a:p>
          <a:endParaRPr lang="th-TH"/>
        </a:p>
      </dgm:t>
    </dgm:pt>
    <dgm:pt modelId="{4E2A6CF5-1435-429D-A690-FAABA684BEF6}" type="pres">
      <dgm:prSet presAssocID="{88EEAF5F-478B-4194-8A2C-8DE6BB12137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E5C5F526-5CA3-4CAB-AA6C-666E89747276}" type="pres">
      <dgm:prSet presAssocID="{88EEAF5F-478B-4194-8A2C-8DE6BB121376}" presName="diamond" presStyleLbl="bgShp" presStyleIdx="0" presStyleCnt="1"/>
      <dgm:spPr/>
    </dgm:pt>
    <dgm:pt modelId="{D0609269-7A79-49E4-BBB1-3679115495F7}" type="pres">
      <dgm:prSet presAssocID="{88EEAF5F-478B-4194-8A2C-8DE6BB121376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82765DE-98D6-42B4-8FB6-9CB58EC9F1FE}" type="pres">
      <dgm:prSet presAssocID="{88EEAF5F-478B-4194-8A2C-8DE6BB121376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2426B6B-B0C2-4A32-9B9E-62643C58D4F0}" type="pres">
      <dgm:prSet presAssocID="{88EEAF5F-478B-4194-8A2C-8DE6BB121376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76A0EFF-2070-40F0-BB24-872B5CDBE6C6}" type="pres">
      <dgm:prSet presAssocID="{88EEAF5F-478B-4194-8A2C-8DE6BB121376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B6019581-A7EF-400B-B5B0-0AB8BE150304}" type="presOf" srcId="{88EEAF5F-478B-4194-8A2C-8DE6BB121376}" destId="{4E2A6CF5-1435-429D-A690-FAABA684BEF6}" srcOrd="0" destOrd="0" presId="urn:microsoft.com/office/officeart/2005/8/layout/matrix3"/>
    <dgm:cxn modelId="{E1172088-0498-476A-A5C9-413D55EDDA16}" type="presOf" srcId="{093ECBF6-DE48-48DA-8570-EE4BABBDE297}" destId="{42426B6B-B0C2-4A32-9B9E-62643C58D4F0}" srcOrd="0" destOrd="0" presId="urn:microsoft.com/office/officeart/2005/8/layout/matrix3"/>
    <dgm:cxn modelId="{53C797BB-8CE0-4A62-A3DC-DBEC5B935D7F}" srcId="{88EEAF5F-478B-4194-8A2C-8DE6BB121376}" destId="{424FA30E-F8AA-4BC8-8EF8-468D6EEE7648}" srcOrd="1" destOrd="0" parTransId="{39D1EC57-0FD9-4BA3-9E4F-979EF6FDD541}" sibTransId="{C81E3A11-B7E8-4547-A8BE-2382AAA8E991}"/>
    <dgm:cxn modelId="{359BE633-D988-4DF1-BE06-1B04D8AB58CD}" type="presOf" srcId="{310E39A4-F617-4E44-9092-4EED157425C1}" destId="{D0609269-7A79-49E4-BBB1-3679115495F7}" srcOrd="0" destOrd="0" presId="urn:microsoft.com/office/officeart/2005/8/layout/matrix3"/>
    <dgm:cxn modelId="{C6D1D16E-8CE9-45AC-8D04-4810A5D0F3D9}" srcId="{88EEAF5F-478B-4194-8A2C-8DE6BB121376}" destId="{093ECBF6-DE48-48DA-8570-EE4BABBDE297}" srcOrd="2" destOrd="0" parTransId="{0B62A697-0820-4FDC-81F8-64F747642A87}" sibTransId="{49C0FC54-55C2-41F8-A493-19A01F723501}"/>
    <dgm:cxn modelId="{10C36D24-A326-4A76-BC0E-8099708D4062}" srcId="{88EEAF5F-478B-4194-8A2C-8DE6BB121376}" destId="{4E485604-7AD7-48E1-AD69-B6B6E17A25C1}" srcOrd="3" destOrd="0" parTransId="{293FF8B0-67E5-4D87-B93B-2D411FD47F70}" sibTransId="{EBBE9BB4-A66E-4861-9B19-3E1FF7415830}"/>
    <dgm:cxn modelId="{54B7F832-F5FC-485A-825C-95C4AE4A025F}" srcId="{88EEAF5F-478B-4194-8A2C-8DE6BB121376}" destId="{310E39A4-F617-4E44-9092-4EED157425C1}" srcOrd="0" destOrd="0" parTransId="{2B14A664-EEB4-49EC-98E3-B58E258B1326}" sibTransId="{4299CCB2-9F85-4E7E-A841-1F3E70052352}"/>
    <dgm:cxn modelId="{AF38AEC5-7C89-490E-99CA-99706CC44A89}" type="presOf" srcId="{4E485604-7AD7-48E1-AD69-B6B6E17A25C1}" destId="{276A0EFF-2070-40F0-BB24-872B5CDBE6C6}" srcOrd="0" destOrd="0" presId="urn:microsoft.com/office/officeart/2005/8/layout/matrix3"/>
    <dgm:cxn modelId="{E2CE9149-CF84-4C0F-B05B-F88E6948AD3A}" type="presOf" srcId="{424FA30E-F8AA-4BC8-8EF8-468D6EEE7648}" destId="{982765DE-98D6-42B4-8FB6-9CB58EC9F1FE}" srcOrd="0" destOrd="0" presId="urn:microsoft.com/office/officeart/2005/8/layout/matrix3"/>
    <dgm:cxn modelId="{4E54A15B-C295-4AF1-BE49-5C092873406D}" type="presParOf" srcId="{4E2A6CF5-1435-429D-A690-FAABA684BEF6}" destId="{E5C5F526-5CA3-4CAB-AA6C-666E89747276}" srcOrd="0" destOrd="0" presId="urn:microsoft.com/office/officeart/2005/8/layout/matrix3"/>
    <dgm:cxn modelId="{92D7F147-53D0-4583-A366-3D8F8FB92293}" type="presParOf" srcId="{4E2A6CF5-1435-429D-A690-FAABA684BEF6}" destId="{D0609269-7A79-49E4-BBB1-3679115495F7}" srcOrd="1" destOrd="0" presId="urn:microsoft.com/office/officeart/2005/8/layout/matrix3"/>
    <dgm:cxn modelId="{03D8AF73-FB6F-433D-A921-210CF2568C6E}" type="presParOf" srcId="{4E2A6CF5-1435-429D-A690-FAABA684BEF6}" destId="{982765DE-98D6-42B4-8FB6-9CB58EC9F1FE}" srcOrd="2" destOrd="0" presId="urn:microsoft.com/office/officeart/2005/8/layout/matrix3"/>
    <dgm:cxn modelId="{E4E8A9FB-A58C-4402-BA95-38222B92B07E}" type="presParOf" srcId="{4E2A6CF5-1435-429D-A690-FAABA684BEF6}" destId="{42426B6B-B0C2-4A32-9B9E-62643C58D4F0}" srcOrd="3" destOrd="0" presId="urn:microsoft.com/office/officeart/2005/8/layout/matrix3"/>
    <dgm:cxn modelId="{EAC475F8-C574-4658-A69F-E0E0D034E97A}" type="presParOf" srcId="{4E2A6CF5-1435-429D-A690-FAABA684BEF6}" destId="{276A0EFF-2070-40F0-BB24-872B5CDBE6C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20D4DCB-96E2-4202-88E9-E989C1523710}" type="doc">
      <dgm:prSet loTypeId="urn:microsoft.com/office/officeart/2008/layout/AlternatingPictureCircles" loCatId="pictur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9A37248F-A256-465E-BCFB-0DA378C9FE67}">
      <dgm:prSet phldrT="[Text]" custT="1"/>
      <dgm:spPr/>
      <dgm:t>
        <a:bodyPr/>
        <a:lstStyle/>
        <a:p>
          <a:r>
            <a:rPr lang="th-TH" altLang="th-TH" sz="2400" b="1" dirty="0" smtClean="0"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งานก่อสร้างอาคาร </a:t>
          </a:r>
          <a:endParaRPr lang="th-TH" sz="2400" b="1" dirty="0"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961D3746-EBE1-48A6-AE5F-7DA1259DD938}" type="parTrans" cxnId="{D9DBE2C5-DB51-4473-B04C-36547052AA35}">
      <dgm:prSet/>
      <dgm:spPr/>
      <dgm:t>
        <a:bodyPr/>
        <a:lstStyle/>
        <a:p>
          <a:endParaRPr lang="th-TH"/>
        </a:p>
      </dgm:t>
    </dgm:pt>
    <dgm:pt modelId="{7E03B20F-7352-47CB-A517-C2E5F32C3C93}" type="sibTrans" cxnId="{D9DBE2C5-DB51-4473-B04C-36547052AA35}">
      <dgm:prSet/>
      <dgm:spPr/>
      <dgm:t>
        <a:bodyPr/>
        <a:lstStyle/>
        <a:p>
          <a:endParaRPr lang="th-TH"/>
        </a:p>
      </dgm:t>
    </dgm:pt>
    <dgm:pt modelId="{0355F28E-548E-4DB7-94B9-9B998815BD64}">
      <dgm:prSet phldrT="[Text]" custT="1"/>
      <dgm:spPr/>
      <dgm:t>
        <a:bodyPr/>
        <a:lstStyle/>
        <a:p>
          <a:r>
            <a:rPr lang="th-TH" altLang="th-TH" sz="2400" b="1" spc="-30" baseline="0" dirty="0" smtClean="0"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สาธารณูปโภค</a:t>
          </a:r>
          <a:endParaRPr lang="th-TH" sz="2400" b="1" spc="-30" baseline="0" dirty="0"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6D880EF1-E639-4FBF-B043-EAF9F91BEE0A}" type="parTrans" cxnId="{F835FBB4-B576-4F45-AFAB-BD35D2B7BF2E}">
      <dgm:prSet/>
      <dgm:spPr/>
      <dgm:t>
        <a:bodyPr/>
        <a:lstStyle/>
        <a:p>
          <a:endParaRPr lang="th-TH"/>
        </a:p>
      </dgm:t>
    </dgm:pt>
    <dgm:pt modelId="{C7F7B514-6758-4F6A-88DB-CB1C6BB6D39F}" type="sibTrans" cxnId="{F835FBB4-B576-4F45-AFAB-BD35D2B7BF2E}">
      <dgm:prSet/>
      <dgm:spPr/>
      <dgm:t>
        <a:bodyPr/>
        <a:lstStyle/>
        <a:p>
          <a:endParaRPr lang="th-TH"/>
        </a:p>
      </dgm:t>
    </dgm:pt>
    <dgm:pt modelId="{256CBFF5-BEDC-44A9-AD76-E9F213126E03}">
      <dgm:prSet phldrT="[Text]" custT="1"/>
      <dgm:spPr/>
      <dgm:t>
        <a:bodyPr/>
        <a:lstStyle/>
        <a:p>
          <a:r>
            <a:rPr lang="th-TH" sz="2200" b="1" dirty="0" smtClean="0"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การปรับปรุงซ่อมแซม</a:t>
          </a:r>
          <a:endParaRPr lang="th-TH" sz="2200" b="1" dirty="0"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F56694E0-C86E-4A0B-AAA1-E1D7D15453BC}" type="parTrans" cxnId="{4EDFCD66-4FD5-4A83-85EA-4D17DC413803}">
      <dgm:prSet/>
      <dgm:spPr/>
      <dgm:t>
        <a:bodyPr/>
        <a:lstStyle/>
        <a:p>
          <a:endParaRPr lang="th-TH"/>
        </a:p>
      </dgm:t>
    </dgm:pt>
    <dgm:pt modelId="{285FF16A-B305-4FF3-B54C-2DE5F3F10A86}" type="sibTrans" cxnId="{4EDFCD66-4FD5-4A83-85EA-4D17DC413803}">
      <dgm:prSet/>
      <dgm:spPr/>
      <dgm:t>
        <a:bodyPr/>
        <a:lstStyle/>
        <a:p>
          <a:endParaRPr lang="th-TH"/>
        </a:p>
      </dgm:t>
    </dgm:pt>
    <dgm:pt modelId="{D2270497-3724-4ECF-9F79-C4D824B24A57}" type="pres">
      <dgm:prSet presAssocID="{720D4DCB-96E2-4202-88E9-E989C1523710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th-TH"/>
        </a:p>
      </dgm:t>
    </dgm:pt>
    <dgm:pt modelId="{0F63C6D4-BBCF-470C-A5D2-C9326A40A229}" type="pres">
      <dgm:prSet presAssocID="{9A37248F-A256-465E-BCFB-0DA378C9FE67}" presName="composite" presStyleCnt="0"/>
      <dgm:spPr/>
    </dgm:pt>
    <dgm:pt modelId="{2078C053-09D9-41E3-8920-2C280E9410A5}" type="pres">
      <dgm:prSet presAssocID="{9A37248F-A256-465E-BCFB-0DA378C9FE67}" presName="Accent" presStyleLbl="alignNode1" presStyleIdx="0" presStyleCnt="5" custScaleX="122876" custScaleY="100588">
        <dgm:presLayoutVars>
          <dgm:chMax val="0"/>
          <dgm:chPref val="0"/>
        </dgm:presLayoutVars>
      </dgm:prSet>
      <dgm:spPr/>
    </dgm:pt>
    <dgm:pt modelId="{5DA53C46-DD6F-46CE-9362-5F5B5EB9D67D}" type="pres">
      <dgm:prSet presAssocID="{9A37248F-A256-465E-BCFB-0DA378C9FE67}" presName="Image" presStyleLbl="bgImgPlace1" presStyleIdx="0" presStyleCnt="3" custLinFactNeighborX="-26098" custLinFactNeighborY="-4154">
        <dgm:presLayoutVars>
          <dgm:chMax val="0"/>
          <dgm:chPref val="0"/>
          <dgm:bulletEnabled val="1"/>
        </dgm:presLayoutVars>
      </dgm:prSet>
      <dgm:spPr/>
    </dgm:pt>
    <dgm:pt modelId="{2D964B8A-70A9-4B9C-A989-4CE2B48F5C16}" type="pres">
      <dgm:prSet presAssocID="{9A37248F-A256-465E-BCFB-0DA378C9FE67}" presName="Parent" presStyleLbl="fgAccFollowNode1" presStyleIdx="0" presStyleCnt="3" custScaleX="1288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91A1D52-57F4-4652-8156-34C2D294CB26}" type="pres">
      <dgm:prSet presAssocID="{9A37248F-A256-465E-BCFB-0DA378C9FE67}" presName="Space" presStyleCnt="0">
        <dgm:presLayoutVars>
          <dgm:chMax val="0"/>
          <dgm:chPref val="0"/>
        </dgm:presLayoutVars>
      </dgm:prSet>
      <dgm:spPr/>
    </dgm:pt>
    <dgm:pt modelId="{8D18F135-9398-4361-990A-A4593D44DECC}" type="pres">
      <dgm:prSet presAssocID="{7E03B20F-7352-47CB-A517-C2E5F32C3C93}" presName="ConnectorComposite" presStyleCnt="0"/>
      <dgm:spPr/>
    </dgm:pt>
    <dgm:pt modelId="{AFBA6FD8-FB2F-43CC-98FB-B2ECC821F442}" type="pres">
      <dgm:prSet presAssocID="{7E03B20F-7352-47CB-A517-C2E5F32C3C93}" presName="TopSpacing" presStyleCnt="0"/>
      <dgm:spPr/>
    </dgm:pt>
    <dgm:pt modelId="{45670E29-A2B3-414C-B1F4-BD4EA013E4F7}" type="pres">
      <dgm:prSet presAssocID="{7E03B20F-7352-47CB-A517-C2E5F32C3C93}" presName="Connector" presStyleLbl="alignNode1" presStyleIdx="1" presStyleCnt="5"/>
      <dgm:spPr/>
    </dgm:pt>
    <dgm:pt modelId="{F676E28D-224E-424E-BDE5-D57DD3370678}" type="pres">
      <dgm:prSet presAssocID="{7E03B20F-7352-47CB-A517-C2E5F32C3C93}" presName="BottomSpacing" presStyleCnt="0"/>
      <dgm:spPr/>
    </dgm:pt>
    <dgm:pt modelId="{5A2237CF-FF44-478C-AC25-3428DE05E92A}" type="pres">
      <dgm:prSet presAssocID="{0355F28E-548E-4DB7-94B9-9B998815BD64}" presName="composite" presStyleCnt="0"/>
      <dgm:spPr/>
    </dgm:pt>
    <dgm:pt modelId="{7E4547BE-FA7A-4DE1-8376-F82698739CE6}" type="pres">
      <dgm:prSet presAssocID="{0355F28E-548E-4DB7-94B9-9B998815BD64}" presName="Accent" presStyleLbl="alignNode1" presStyleIdx="2" presStyleCnt="5" custScaleX="122876" custScaleY="113218">
        <dgm:presLayoutVars>
          <dgm:chMax val="0"/>
          <dgm:chPref val="0"/>
        </dgm:presLayoutVars>
      </dgm:prSet>
      <dgm:spPr/>
    </dgm:pt>
    <dgm:pt modelId="{ECC61F39-34CB-462D-96CA-4A713A5004B6}" type="pres">
      <dgm:prSet presAssocID="{0355F28E-548E-4DB7-94B9-9B998815BD64}" presName="Image" presStyleLbl="bgImgPlace1" presStyleIdx="1" presStyleCnt="3" custLinFactNeighborX="30691" custLinFactNeighborY="-11263">
        <dgm:presLayoutVars>
          <dgm:chMax val="0"/>
          <dgm:chPref val="0"/>
          <dgm:bulletEnabled val="1"/>
        </dgm:presLayoutVars>
      </dgm:prSet>
      <dgm:spPr/>
    </dgm:pt>
    <dgm:pt modelId="{CAC84456-AEC3-4DE8-8D10-7B1F09AAC3FE}" type="pres">
      <dgm:prSet presAssocID="{0355F28E-548E-4DB7-94B9-9B998815BD64}" presName="Parent" presStyleLbl="fgAccFollowNode1" presStyleIdx="1" presStyleCnt="3" custScaleX="1775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F80B283-1BEF-4D71-9245-9D5E293E0469}" type="pres">
      <dgm:prSet presAssocID="{0355F28E-548E-4DB7-94B9-9B998815BD64}" presName="Space" presStyleCnt="0">
        <dgm:presLayoutVars>
          <dgm:chMax val="0"/>
          <dgm:chPref val="0"/>
        </dgm:presLayoutVars>
      </dgm:prSet>
      <dgm:spPr/>
    </dgm:pt>
    <dgm:pt modelId="{1D9FC0EB-0D65-4202-B6BB-C4E9C9C9836C}" type="pres">
      <dgm:prSet presAssocID="{C7F7B514-6758-4F6A-88DB-CB1C6BB6D39F}" presName="ConnectorComposite" presStyleCnt="0"/>
      <dgm:spPr/>
    </dgm:pt>
    <dgm:pt modelId="{2E182510-519B-4F3D-A197-3E5D82AFE30C}" type="pres">
      <dgm:prSet presAssocID="{C7F7B514-6758-4F6A-88DB-CB1C6BB6D39F}" presName="TopSpacing" presStyleCnt="0"/>
      <dgm:spPr/>
    </dgm:pt>
    <dgm:pt modelId="{678B8CFC-FC6A-4DB9-B37B-AC7506EBB9FC}" type="pres">
      <dgm:prSet presAssocID="{C7F7B514-6758-4F6A-88DB-CB1C6BB6D39F}" presName="Connector" presStyleLbl="alignNode1" presStyleIdx="3" presStyleCnt="5"/>
      <dgm:spPr/>
    </dgm:pt>
    <dgm:pt modelId="{2066ED8F-4C9A-4F90-A736-ED45E3607A7B}" type="pres">
      <dgm:prSet presAssocID="{C7F7B514-6758-4F6A-88DB-CB1C6BB6D39F}" presName="BottomSpacing" presStyleCnt="0"/>
      <dgm:spPr/>
    </dgm:pt>
    <dgm:pt modelId="{FF7B046A-22BA-4C3E-A290-2E077D20E9DE}" type="pres">
      <dgm:prSet presAssocID="{256CBFF5-BEDC-44A9-AD76-E9F213126E03}" presName="composite" presStyleCnt="0"/>
      <dgm:spPr/>
    </dgm:pt>
    <dgm:pt modelId="{E88F44C9-E599-47A5-821A-5F63BC08E271}" type="pres">
      <dgm:prSet presAssocID="{256CBFF5-BEDC-44A9-AD76-E9F213126E03}" presName="Accent" presStyleLbl="alignNode1" presStyleIdx="4" presStyleCnt="5" custScaleX="133241" custLinFactNeighborX="11566" custLinFactNeighborY="-1883">
        <dgm:presLayoutVars>
          <dgm:chMax val="0"/>
          <dgm:chPref val="0"/>
        </dgm:presLayoutVars>
      </dgm:prSet>
      <dgm:spPr/>
    </dgm:pt>
    <dgm:pt modelId="{1CA1335D-BAE6-490F-A0CC-88C2B248878C}" type="pres">
      <dgm:prSet presAssocID="{256CBFF5-BEDC-44A9-AD76-E9F213126E03}" presName="Image" presStyleLbl="bgImgPlace1" presStyleIdx="2" presStyleCnt="3" custLinFactNeighborX="-17286" custLinFactNeighborY="-2310">
        <dgm:presLayoutVars>
          <dgm:chMax val="0"/>
          <dgm:chPref val="0"/>
          <dgm:bulletEnabled val="1"/>
        </dgm:presLayoutVars>
      </dgm:prSet>
      <dgm:spPr/>
    </dgm:pt>
    <dgm:pt modelId="{ED8BD9E9-D379-4FE1-9550-B4AEF4A44AA7}" type="pres">
      <dgm:prSet presAssocID="{256CBFF5-BEDC-44A9-AD76-E9F213126E03}" presName="Parent" presStyleLbl="fgAccFollowNode1" presStyleIdx="2" presStyleCnt="3" custScaleX="128889" custLinFactNeighborX="14831" custLinFactNeighborY="-5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2DAC4C5-A40E-4E31-B3AF-54A0E13BFEFD}" type="pres">
      <dgm:prSet presAssocID="{256CBFF5-BEDC-44A9-AD76-E9F213126E03}" presName="Space" presStyleCnt="0">
        <dgm:presLayoutVars>
          <dgm:chMax val="0"/>
          <dgm:chPref val="0"/>
        </dgm:presLayoutVars>
      </dgm:prSet>
      <dgm:spPr/>
    </dgm:pt>
  </dgm:ptLst>
  <dgm:cxnLst>
    <dgm:cxn modelId="{D9DBE2C5-DB51-4473-B04C-36547052AA35}" srcId="{720D4DCB-96E2-4202-88E9-E989C1523710}" destId="{9A37248F-A256-465E-BCFB-0DA378C9FE67}" srcOrd="0" destOrd="0" parTransId="{961D3746-EBE1-48A6-AE5F-7DA1259DD938}" sibTransId="{7E03B20F-7352-47CB-A517-C2E5F32C3C93}"/>
    <dgm:cxn modelId="{4EDFCD66-4FD5-4A83-85EA-4D17DC413803}" srcId="{720D4DCB-96E2-4202-88E9-E989C1523710}" destId="{256CBFF5-BEDC-44A9-AD76-E9F213126E03}" srcOrd="2" destOrd="0" parTransId="{F56694E0-C86E-4A0B-AAA1-E1D7D15453BC}" sibTransId="{285FF16A-B305-4FF3-B54C-2DE5F3F10A86}"/>
    <dgm:cxn modelId="{69F06607-FDC3-4F33-8E12-DAF2D111E03C}" type="presOf" srcId="{256CBFF5-BEDC-44A9-AD76-E9F213126E03}" destId="{ED8BD9E9-D379-4FE1-9550-B4AEF4A44AA7}" srcOrd="0" destOrd="0" presId="urn:microsoft.com/office/officeart/2008/layout/AlternatingPictureCircles"/>
    <dgm:cxn modelId="{A66A06F1-4886-45A2-AB1E-052FF343E823}" type="presOf" srcId="{720D4DCB-96E2-4202-88E9-E989C1523710}" destId="{D2270497-3724-4ECF-9F79-C4D824B24A57}" srcOrd="0" destOrd="0" presId="urn:microsoft.com/office/officeart/2008/layout/AlternatingPictureCircles"/>
    <dgm:cxn modelId="{F835FBB4-B576-4F45-AFAB-BD35D2B7BF2E}" srcId="{720D4DCB-96E2-4202-88E9-E989C1523710}" destId="{0355F28E-548E-4DB7-94B9-9B998815BD64}" srcOrd="1" destOrd="0" parTransId="{6D880EF1-E639-4FBF-B043-EAF9F91BEE0A}" sibTransId="{C7F7B514-6758-4F6A-88DB-CB1C6BB6D39F}"/>
    <dgm:cxn modelId="{66061862-FFF3-4DEF-A443-EE5E6E87F211}" type="presOf" srcId="{9A37248F-A256-465E-BCFB-0DA378C9FE67}" destId="{2D964B8A-70A9-4B9C-A989-4CE2B48F5C16}" srcOrd="0" destOrd="0" presId="urn:microsoft.com/office/officeart/2008/layout/AlternatingPictureCircles"/>
    <dgm:cxn modelId="{B31EAEC0-D1D9-4091-B319-A5091539118B}" type="presOf" srcId="{0355F28E-548E-4DB7-94B9-9B998815BD64}" destId="{CAC84456-AEC3-4DE8-8D10-7B1F09AAC3FE}" srcOrd="0" destOrd="0" presId="urn:microsoft.com/office/officeart/2008/layout/AlternatingPictureCircles"/>
    <dgm:cxn modelId="{C772A804-2850-4ACD-8EE2-23BA13F162AE}" type="presParOf" srcId="{D2270497-3724-4ECF-9F79-C4D824B24A57}" destId="{0F63C6D4-BBCF-470C-A5D2-C9326A40A229}" srcOrd="0" destOrd="0" presId="urn:microsoft.com/office/officeart/2008/layout/AlternatingPictureCircles"/>
    <dgm:cxn modelId="{A82AB5D0-0E9A-4C60-AA0A-3A084A98AB74}" type="presParOf" srcId="{0F63C6D4-BBCF-470C-A5D2-C9326A40A229}" destId="{2078C053-09D9-41E3-8920-2C280E9410A5}" srcOrd="0" destOrd="0" presId="urn:microsoft.com/office/officeart/2008/layout/AlternatingPictureCircles"/>
    <dgm:cxn modelId="{2742B68E-DEDD-4D42-8ED8-76E53BEBDF7B}" type="presParOf" srcId="{0F63C6D4-BBCF-470C-A5D2-C9326A40A229}" destId="{5DA53C46-DD6F-46CE-9362-5F5B5EB9D67D}" srcOrd="1" destOrd="0" presId="urn:microsoft.com/office/officeart/2008/layout/AlternatingPictureCircles"/>
    <dgm:cxn modelId="{E15B616F-3187-45B9-B2C3-98E8CE7A59F5}" type="presParOf" srcId="{0F63C6D4-BBCF-470C-A5D2-C9326A40A229}" destId="{2D964B8A-70A9-4B9C-A989-4CE2B48F5C16}" srcOrd="2" destOrd="0" presId="urn:microsoft.com/office/officeart/2008/layout/AlternatingPictureCircles"/>
    <dgm:cxn modelId="{6E081AE2-022B-486D-BA9A-D698E7E8EA87}" type="presParOf" srcId="{0F63C6D4-BBCF-470C-A5D2-C9326A40A229}" destId="{291A1D52-57F4-4652-8156-34C2D294CB26}" srcOrd="3" destOrd="0" presId="urn:microsoft.com/office/officeart/2008/layout/AlternatingPictureCircles"/>
    <dgm:cxn modelId="{4CEBB652-65BD-4808-9D8F-60F500BE12DF}" type="presParOf" srcId="{D2270497-3724-4ECF-9F79-C4D824B24A57}" destId="{8D18F135-9398-4361-990A-A4593D44DECC}" srcOrd="1" destOrd="0" presId="urn:microsoft.com/office/officeart/2008/layout/AlternatingPictureCircles"/>
    <dgm:cxn modelId="{AD3623C9-7157-4454-98CC-959A89A65737}" type="presParOf" srcId="{8D18F135-9398-4361-990A-A4593D44DECC}" destId="{AFBA6FD8-FB2F-43CC-98FB-B2ECC821F442}" srcOrd="0" destOrd="0" presId="urn:microsoft.com/office/officeart/2008/layout/AlternatingPictureCircles"/>
    <dgm:cxn modelId="{7CF2FFFA-E6D9-47E9-B379-9F9F13F2D2C2}" type="presParOf" srcId="{8D18F135-9398-4361-990A-A4593D44DECC}" destId="{45670E29-A2B3-414C-B1F4-BD4EA013E4F7}" srcOrd="1" destOrd="0" presId="urn:microsoft.com/office/officeart/2008/layout/AlternatingPictureCircles"/>
    <dgm:cxn modelId="{D60BFE60-14A0-4FB9-B77B-C259D7EA1D0D}" type="presParOf" srcId="{8D18F135-9398-4361-990A-A4593D44DECC}" destId="{F676E28D-224E-424E-BDE5-D57DD3370678}" srcOrd="2" destOrd="0" presId="urn:microsoft.com/office/officeart/2008/layout/AlternatingPictureCircles"/>
    <dgm:cxn modelId="{DD990208-0EB0-4CC0-8185-CC123A6B8CB7}" type="presParOf" srcId="{D2270497-3724-4ECF-9F79-C4D824B24A57}" destId="{5A2237CF-FF44-478C-AC25-3428DE05E92A}" srcOrd="2" destOrd="0" presId="urn:microsoft.com/office/officeart/2008/layout/AlternatingPictureCircles"/>
    <dgm:cxn modelId="{BCEEE1E3-07B4-4B2A-B4AA-A2088B44F6AD}" type="presParOf" srcId="{5A2237CF-FF44-478C-AC25-3428DE05E92A}" destId="{7E4547BE-FA7A-4DE1-8376-F82698739CE6}" srcOrd="0" destOrd="0" presId="urn:microsoft.com/office/officeart/2008/layout/AlternatingPictureCircles"/>
    <dgm:cxn modelId="{C4E0C362-90C7-482F-972A-A6DEC8E8A073}" type="presParOf" srcId="{5A2237CF-FF44-478C-AC25-3428DE05E92A}" destId="{ECC61F39-34CB-462D-96CA-4A713A5004B6}" srcOrd="1" destOrd="0" presId="urn:microsoft.com/office/officeart/2008/layout/AlternatingPictureCircles"/>
    <dgm:cxn modelId="{62D449E5-91B1-4A08-B5CD-56B6AA876114}" type="presParOf" srcId="{5A2237CF-FF44-478C-AC25-3428DE05E92A}" destId="{CAC84456-AEC3-4DE8-8D10-7B1F09AAC3FE}" srcOrd="2" destOrd="0" presId="urn:microsoft.com/office/officeart/2008/layout/AlternatingPictureCircles"/>
    <dgm:cxn modelId="{FEAA32EE-26CE-4629-8BCD-4B5229058E6F}" type="presParOf" srcId="{5A2237CF-FF44-478C-AC25-3428DE05E92A}" destId="{AF80B283-1BEF-4D71-9245-9D5E293E0469}" srcOrd="3" destOrd="0" presId="urn:microsoft.com/office/officeart/2008/layout/AlternatingPictureCircles"/>
    <dgm:cxn modelId="{20AD0D6E-1FB1-41F3-AC5F-30E3568B58D0}" type="presParOf" srcId="{D2270497-3724-4ECF-9F79-C4D824B24A57}" destId="{1D9FC0EB-0D65-4202-B6BB-C4E9C9C9836C}" srcOrd="3" destOrd="0" presId="urn:microsoft.com/office/officeart/2008/layout/AlternatingPictureCircles"/>
    <dgm:cxn modelId="{24FE476A-CE5D-43C8-AE52-B5E171B8B707}" type="presParOf" srcId="{1D9FC0EB-0D65-4202-B6BB-C4E9C9C9836C}" destId="{2E182510-519B-4F3D-A197-3E5D82AFE30C}" srcOrd="0" destOrd="0" presId="urn:microsoft.com/office/officeart/2008/layout/AlternatingPictureCircles"/>
    <dgm:cxn modelId="{F44F748B-8456-4ABD-BA59-7C3E1958C5DC}" type="presParOf" srcId="{1D9FC0EB-0D65-4202-B6BB-C4E9C9C9836C}" destId="{678B8CFC-FC6A-4DB9-B37B-AC7506EBB9FC}" srcOrd="1" destOrd="0" presId="urn:microsoft.com/office/officeart/2008/layout/AlternatingPictureCircles"/>
    <dgm:cxn modelId="{20194CAD-072A-495F-8C6B-6329E87C0D43}" type="presParOf" srcId="{1D9FC0EB-0D65-4202-B6BB-C4E9C9C9836C}" destId="{2066ED8F-4C9A-4F90-A736-ED45E3607A7B}" srcOrd="2" destOrd="0" presId="urn:microsoft.com/office/officeart/2008/layout/AlternatingPictureCircles"/>
    <dgm:cxn modelId="{05F26372-4962-4F74-B234-EA5DBE0C262D}" type="presParOf" srcId="{D2270497-3724-4ECF-9F79-C4D824B24A57}" destId="{FF7B046A-22BA-4C3E-A290-2E077D20E9DE}" srcOrd="4" destOrd="0" presId="urn:microsoft.com/office/officeart/2008/layout/AlternatingPictureCircles"/>
    <dgm:cxn modelId="{B112131C-4566-44BE-90BF-D8ECB6443B40}" type="presParOf" srcId="{FF7B046A-22BA-4C3E-A290-2E077D20E9DE}" destId="{E88F44C9-E599-47A5-821A-5F63BC08E271}" srcOrd="0" destOrd="0" presId="urn:microsoft.com/office/officeart/2008/layout/AlternatingPictureCircles"/>
    <dgm:cxn modelId="{AE5D58D5-F09C-4702-B9AD-D5B95EC8C242}" type="presParOf" srcId="{FF7B046A-22BA-4C3E-A290-2E077D20E9DE}" destId="{1CA1335D-BAE6-490F-A0CC-88C2B248878C}" srcOrd="1" destOrd="0" presId="urn:microsoft.com/office/officeart/2008/layout/AlternatingPictureCircles"/>
    <dgm:cxn modelId="{AAB14860-5259-45D8-8D94-D3CDF5015D1B}" type="presParOf" srcId="{FF7B046A-22BA-4C3E-A290-2E077D20E9DE}" destId="{ED8BD9E9-D379-4FE1-9550-B4AEF4A44AA7}" srcOrd="2" destOrd="0" presId="urn:microsoft.com/office/officeart/2008/layout/AlternatingPictureCircles"/>
    <dgm:cxn modelId="{0952CF63-B23D-4307-92C3-D8B0183D850E}" type="presParOf" srcId="{FF7B046A-22BA-4C3E-A290-2E077D20E9DE}" destId="{42DAC4C5-A40E-4E31-B3AF-54A0E13BFEFD}" srcOrd="3" destOrd="0" presId="urn:microsoft.com/office/officeart/2008/layout/AlternatingPictureCircles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3E1A2A-8E8A-4CE1-8CBF-84E1656D9194}">
      <dsp:nvSpPr>
        <dsp:cNvPr id="0" name=""/>
        <dsp:cNvSpPr/>
      </dsp:nvSpPr>
      <dsp:spPr>
        <a:xfrm>
          <a:off x="2988675" y="1811922"/>
          <a:ext cx="2303032" cy="1992216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สร้างความเชื่อมั่นให้กับทุกภาคส่วน</a:t>
          </a:r>
          <a:endParaRPr lang="th-TH" sz="20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3370320" y="2142060"/>
        <a:ext cx="1539742" cy="1331940"/>
      </dsp:txXfrm>
    </dsp:sp>
    <dsp:sp modelId="{60E93B20-6940-4700-B69B-7C58FB9BCBB1}">
      <dsp:nvSpPr>
        <dsp:cNvPr id="0" name=""/>
        <dsp:cNvSpPr/>
      </dsp:nvSpPr>
      <dsp:spPr>
        <a:xfrm>
          <a:off x="4430816" y="858781"/>
          <a:ext cx="868927" cy="748695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52F167-D3DA-4B1C-AB9C-C975B0AF0CE1}">
      <dsp:nvSpPr>
        <dsp:cNvPr id="0" name=""/>
        <dsp:cNvSpPr/>
      </dsp:nvSpPr>
      <dsp:spPr>
        <a:xfrm>
          <a:off x="3200818" y="0"/>
          <a:ext cx="1887319" cy="1632752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altLang="th-TH" sz="1800" b="1" i="0" u="none" kern="12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การจัดซื้อจัดจ้างมีกรอบการปฏิบัติงานที่เป็นมาตรฐานเดียวกัน</a:t>
          </a:r>
          <a:endParaRPr lang="th-TH" sz="1800" b="1" i="0" u="none" kern="1200" dirty="0">
            <a:solidFill>
              <a:schemeClr val="tx1"/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3513587" y="270582"/>
        <a:ext cx="1261781" cy="1091588"/>
      </dsp:txXfrm>
    </dsp:sp>
    <dsp:sp modelId="{B9198E5B-9981-42FB-AC6D-07A1B5046098}">
      <dsp:nvSpPr>
        <dsp:cNvPr id="0" name=""/>
        <dsp:cNvSpPr/>
      </dsp:nvSpPr>
      <dsp:spPr>
        <a:xfrm>
          <a:off x="5444922" y="2258444"/>
          <a:ext cx="868927" cy="748695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80CA7E-CF92-4998-B7F5-CB8F30500FD2}">
      <dsp:nvSpPr>
        <dsp:cNvPr id="0" name=""/>
        <dsp:cNvSpPr/>
      </dsp:nvSpPr>
      <dsp:spPr>
        <a:xfrm>
          <a:off x="4931708" y="1004252"/>
          <a:ext cx="1887319" cy="1632752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altLang="th-TH" sz="1800" b="1" kern="12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มุ่งเน้นการเปิดเผยข้อมูล เพื่อความโปร่งใส และมีการแข่งขันอย่างเป็นธรรม</a:t>
          </a:r>
          <a:endParaRPr lang="th-TH" sz="1800" kern="1200" dirty="0">
            <a:solidFill>
              <a:schemeClr val="tx1"/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5244477" y="1274834"/>
        <a:ext cx="1261781" cy="1091588"/>
      </dsp:txXfrm>
    </dsp:sp>
    <dsp:sp modelId="{7FC20031-0A9E-4E9D-990E-A9DFC57C3941}">
      <dsp:nvSpPr>
        <dsp:cNvPr id="0" name=""/>
        <dsp:cNvSpPr/>
      </dsp:nvSpPr>
      <dsp:spPr>
        <a:xfrm>
          <a:off x="4740459" y="3838400"/>
          <a:ext cx="868927" cy="748695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90A0EF-315F-4D9F-A6C5-594EAE6A9128}">
      <dsp:nvSpPr>
        <dsp:cNvPr id="0" name=""/>
        <dsp:cNvSpPr/>
      </dsp:nvSpPr>
      <dsp:spPr>
        <a:xfrm>
          <a:off x="4931708" y="2978495"/>
          <a:ext cx="1887319" cy="1632752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altLang="th-TH" sz="1800" b="1" kern="12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คำนึงถึงวัตถุประสงค์การใช้งานเป็นสำคัญ เพื่อให้เกิดความคุ้มค่าในการใช้จ่ายเงิน</a:t>
          </a:r>
          <a:endParaRPr lang="th-TH" sz="1800" kern="1200" dirty="0">
            <a:solidFill>
              <a:schemeClr val="tx1"/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5244477" y="3249077"/>
        <a:ext cx="1261781" cy="1091588"/>
      </dsp:txXfrm>
    </dsp:sp>
    <dsp:sp modelId="{437E727A-C47B-411A-84D2-7C36462E0EC9}">
      <dsp:nvSpPr>
        <dsp:cNvPr id="0" name=""/>
        <dsp:cNvSpPr/>
      </dsp:nvSpPr>
      <dsp:spPr>
        <a:xfrm>
          <a:off x="2992961" y="4002406"/>
          <a:ext cx="868927" cy="748695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19050F-8F54-41CC-8314-80562264E6C3}">
      <dsp:nvSpPr>
        <dsp:cNvPr id="0" name=""/>
        <dsp:cNvSpPr/>
      </dsp:nvSpPr>
      <dsp:spPr>
        <a:xfrm>
          <a:off x="3200818" y="3983871"/>
          <a:ext cx="1887319" cy="1632752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altLang="th-TH" sz="1800" b="1" kern="12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เน้นการวางแผนและประเมินผลเพื่อให้เกิดประสิทธิภาพและประสิทธิผล</a:t>
          </a:r>
          <a:endParaRPr lang="th-TH" sz="1800" kern="1200" dirty="0">
            <a:solidFill>
              <a:schemeClr val="tx1"/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3513587" y="4254453"/>
        <a:ext cx="1261781" cy="1091588"/>
      </dsp:txXfrm>
    </dsp:sp>
    <dsp:sp modelId="{D87717D8-7C84-455A-8420-1DC93AEEB32C}">
      <dsp:nvSpPr>
        <dsp:cNvPr id="0" name=""/>
        <dsp:cNvSpPr/>
      </dsp:nvSpPr>
      <dsp:spPr>
        <a:xfrm>
          <a:off x="1962248" y="2603305"/>
          <a:ext cx="868927" cy="748695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C62337-6D50-404A-813C-429052A65D44}">
      <dsp:nvSpPr>
        <dsp:cNvPr id="0" name=""/>
        <dsp:cNvSpPr/>
      </dsp:nvSpPr>
      <dsp:spPr>
        <a:xfrm>
          <a:off x="1461892" y="2979619"/>
          <a:ext cx="1887319" cy="1632752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altLang="th-TH" sz="1800" b="1" kern="12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ส่งเสริมให้</a:t>
          </a:r>
          <a:br>
            <a:rPr lang="th-TH" altLang="th-TH" sz="1800" b="1" kern="12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</a:br>
          <a:r>
            <a:rPr lang="th-TH" altLang="th-TH" sz="1800" b="1" kern="12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ภาคประชาชนมีส่วนร่วม เพื่อตรวจสอบและป้องกันการทุจริต</a:t>
          </a:r>
          <a:endParaRPr lang="th-TH" sz="1800" kern="1200" dirty="0">
            <a:solidFill>
              <a:schemeClr val="tx1"/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1774661" y="3250201"/>
        <a:ext cx="1261781" cy="1091588"/>
      </dsp:txXfrm>
    </dsp:sp>
    <dsp:sp modelId="{614D0621-3D17-410D-9326-C1010E8DB764}">
      <dsp:nvSpPr>
        <dsp:cNvPr id="0" name=""/>
        <dsp:cNvSpPr/>
      </dsp:nvSpPr>
      <dsp:spPr>
        <a:xfrm>
          <a:off x="1461892" y="1002005"/>
          <a:ext cx="1887319" cy="1632752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altLang="th-TH" sz="1800" b="1" kern="12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การจัดซื้อจัดจ้างด้วยวิธีการทางอิเล็กทรอนิกส์ เพื่อการเปิดเผยโปร่งใส</a:t>
          </a:r>
          <a:endParaRPr lang="th-TH" sz="1800" kern="1200" dirty="0">
            <a:solidFill>
              <a:schemeClr val="tx1"/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1774661" y="1272587"/>
        <a:ext cx="1261781" cy="109158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3707337-7FDC-4DF9-A798-FEFF68AFF3CF}" type="datetimeFigureOut">
              <a:rPr lang="th-TH"/>
              <a:pPr>
                <a:defRPr/>
              </a:pPr>
              <a:t>30/05/61</a:t>
            </a:fld>
            <a:endParaRPr lang="th-TH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12DD603-EFB0-45DE-AD35-FD8B6B4029BE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758209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6D4D5CE-CC32-4D2F-BB45-3D06E79380FF}" type="datetimeFigureOut">
              <a:rPr lang="th-TH"/>
              <a:pPr>
                <a:defRPr/>
              </a:pPr>
              <a:t>30/05/61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h-TH" noProof="0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noProof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 smtClean="0"/>
              <a:t>ระดับที่สอง</a:t>
            </a:r>
          </a:p>
          <a:p>
            <a:pPr lvl="2"/>
            <a:r>
              <a:rPr lang="th-TH" noProof="0" smtClean="0"/>
              <a:t>ระดับที่สาม</a:t>
            </a:r>
          </a:p>
          <a:p>
            <a:pPr lvl="3"/>
            <a:r>
              <a:rPr lang="th-TH" noProof="0" smtClean="0"/>
              <a:t>ระดับที่สี่</a:t>
            </a:r>
          </a:p>
          <a:p>
            <a:pPr lvl="4"/>
            <a:r>
              <a:rPr lang="th-TH" noProof="0" smtClean="0"/>
              <a:t>ระดับที่ห้า</a:t>
            </a:r>
            <a:endParaRPr lang="th-TH" noProof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681D41-7327-4398-BAE3-3C9C153DB72E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7530551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 smtClean="0"/>
          </a:p>
        </p:txBody>
      </p:sp>
      <p:sp>
        <p:nvSpPr>
          <p:cNvPr id="11469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fld id="{8A86A10A-7F6D-49AA-AFDE-1D843BC8A660}" type="slidenum">
              <a:rPr lang="th-TH" altLang="th-TH" sz="1200"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th-TH" altLang="th-TH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317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 smtClean="0"/>
          </a:p>
        </p:txBody>
      </p:sp>
      <p:sp>
        <p:nvSpPr>
          <p:cNvPr id="116740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fld id="{AAC501D9-9B25-4B0A-8527-5B5BA48AFA73}" type="slidenum">
              <a:rPr lang="th-TH" altLang="th-TH" sz="1200"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th-TH" altLang="th-TH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452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 smtClean="0"/>
          </a:p>
        </p:txBody>
      </p:sp>
      <p:sp>
        <p:nvSpPr>
          <p:cNvPr id="117764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fld id="{11D1D6E9-7110-406B-8469-866A5E6EF8DB}" type="slidenum">
              <a:rPr lang="th-TH" altLang="th-TH" sz="1200"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th-TH" altLang="th-TH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005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 smtClean="0"/>
          </a:p>
        </p:txBody>
      </p:sp>
      <p:sp>
        <p:nvSpPr>
          <p:cNvPr id="61444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fld id="{E7D1FF9B-1A97-44EE-9A3D-C5A852992FE2}" type="slidenum">
              <a:rPr lang="en-US" altLang="th-TH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33</a:t>
            </a:fld>
            <a:endParaRPr lang="en-US" altLang="th-TH" sz="1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790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 smtClean="0"/>
          </a:p>
        </p:txBody>
      </p:sp>
      <p:sp>
        <p:nvSpPr>
          <p:cNvPr id="67588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fld id="{1AEF4BBC-DD80-4D8C-8BD6-77C6301B6DA2}" type="slidenum">
              <a:rPr lang="en-US" altLang="th-TH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38</a:t>
            </a:fld>
            <a:endParaRPr lang="en-US" altLang="th-TH" sz="1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473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xfrm>
            <a:off x="668338" y="4754563"/>
            <a:ext cx="5341937" cy="4592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th-TH" altLang="th-TH" smtClean="0"/>
              <a:t>	</a:t>
            </a:r>
            <a:r>
              <a:rPr lang="th-TH" altLang="th-TH" b="1" smtClean="0"/>
              <a:t>เงื่อนไขการใช้วิธีเฉพาะเจาะจง</a:t>
            </a:r>
          </a:p>
          <a:p>
            <a:r>
              <a:rPr lang="th-TH" altLang="th-TH" smtClean="0"/>
              <a:t>	(ก) </a:t>
            </a:r>
            <a:r>
              <a:rPr lang="th-TH" altLang="th-TH" u="sng" smtClean="0"/>
              <a:t>ใช้ทั้งวิธีประกาศเชิญชวนทั่วไปและวิธีคัดเลือก </a:t>
            </a:r>
            <a:r>
              <a:rPr lang="th-TH" altLang="th-TH" smtClean="0"/>
              <a:t>หรือใช้วิธีคัดเลือกแล้ว แต่</a:t>
            </a:r>
            <a:r>
              <a:rPr lang="th-TH" altLang="th-TH" b="1" smtClean="0"/>
              <a:t>ไม่มีผู้ยื่นข้อเสนอ </a:t>
            </a:r>
            <a:r>
              <a:rPr lang="th-TH" altLang="th-TH" smtClean="0"/>
              <a:t>หรือข้อเสนอนั้นไม่ได้รับการคัดเลือก</a:t>
            </a:r>
            <a:endParaRPr lang="en-US" altLang="th-TH" b="1" smtClean="0"/>
          </a:p>
          <a:p>
            <a:r>
              <a:rPr lang="th-TH" altLang="th-TH" smtClean="0"/>
              <a:t>	(ข) การจัดซื้อจัดจ้างพัสดุที่มีการผลิต จำหน่าย หรือให้บริการทั่วไป และมีวงเงินในการจัดซื้อจัดจ้างครั้งหนึ่ง</a:t>
            </a:r>
            <a:r>
              <a:rPr lang="th-TH" altLang="th-TH" b="1" smtClean="0"/>
              <a:t>ไม่เกินวงเงินตามที่กำหนด</a:t>
            </a:r>
            <a:r>
              <a:rPr lang="th-TH" altLang="th-TH" smtClean="0"/>
              <a:t>ในกฎกระทรวง</a:t>
            </a:r>
            <a:endParaRPr lang="en-US" altLang="th-TH" b="1" smtClean="0"/>
          </a:p>
          <a:p>
            <a:r>
              <a:rPr lang="th-TH" altLang="th-TH" smtClean="0"/>
              <a:t>	(ค) การจัดซื้อจัดจ้างพัสดุที่มีผู้ประกอบการซึ่งมีคุณสมบัติโดยตรงเพียง</a:t>
            </a:r>
            <a:r>
              <a:rPr lang="th-TH" altLang="th-TH" b="1" smtClean="0"/>
              <a:t>รายเดียว </a:t>
            </a:r>
            <a:r>
              <a:rPr lang="th-TH" altLang="th-TH" smtClean="0"/>
              <a:t>หรือการจัดซื้อจัดจ้างพัสดุจากผู้ประกอบการซึ่งเป็นตัวแทนจำหน่ายหรือตัวแทนผู้ให้บริการโดยชอบด้วยกฎหมายเพียงรายเดียวในประเทศไทยและไม่มีพัสดุอื่นที่จะใช้ทดแทนได้</a:t>
            </a:r>
            <a:endParaRPr lang="en-US" altLang="th-TH" b="1" smtClean="0"/>
          </a:p>
          <a:p>
            <a:r>
              <a:rPr lang="th-TH" altLang="th-TH" smtClean="0"/>
              <a:t>	(ง) มีความจำเป็นต้องใช้พัสดุนั้นโดย</a:t>
            </a:r>
            <a:r>
              <a:rPr lang="th-TH" altLang="th-TH" b="1" smtClean="0"/>
              <a:t>ฉุกเฉินเนื่องจากอุบัติภัยหรือธรรมชาติพิบัติภัย</a:t>
            </a:r>
            <a:r>
              <a:rPr lang="th-TH" altLang="th-TH" smtClean="0"/>
              <a:t> และการจัดซื้อจัดจ้างโดยวิธีประกาศเชิญชวนทั่วไปหรือวิธีคัดเลือกอาจก่อให้เกิดความล่าช้าและอาจทำให้เกิดความเสียหายร้ายแรง</a:t>
            </a:r>
            <a:endParaRPr lang="en-US" altLang="th-TH" b="1" smtClean="0"/>
          </a:p>
          <a:p>
            <a:r>
              <a:rPr lang="th-TH" altLang="th-TH" smtClean="0"/>
              <a:t>	(จ) พัสดุที่จะจัดซื้อจัดจ้างเป็นพัสดุที่เกี่ยวพันกับพัสดุที่ได้จัดซื้อจัดจ้างไว้ก่อนแล้ว และมีความจำเป็นต้องจัดซื้อจัดจ้าง</a:t>
            </a:r>
            <a:r>
              <a:rPr lang="th-TH" altLang="th-TH" b="1" smtClean="0"/>
              <a:t>เพิ่มเติม</a:t>
            </a:r>
            <a:r>
              <a:rPr lang="th-TH" altLang="th-TH" smtClean="0"/>
              <a:t>เพื่อความสมบูรณ์หรือต่อเนื่องในการใช้พัสดุนั้น โดยมูลค่าของพัสดุที่จัดซื้อจัดจ้างเพิ่มเติมจะต้องไม่สูงกว่าพัสดุที่ได้จัดซื้อจัดจ้างไว้ก่อนแล้ว</a:t>
            </a:r>
            <a:endParaRPr lang="en-US" altLang="th-TH" b="1" smtClean="0"/>
          </a:p>
          <a:p>
            <a:r>
              <a:rPr lang="th-TH" altLang="th-TH" smtClean="0"/>
              <a:t>	(ฉ) เป็นพัสดุที่</a:t>
            </a:r>
            <a:r>
              <a:rPr lang="th-TH" altLang="th-TH" b="1" smtClean="0"/>
              <a:t>จะขายทอดตลาด</a:t>
            </a:r>
            <a:r>
              <a:rPr lang="th-TH" altLang="th-TH" smtClean="0"/>
              <a:t>โดยหน่วยงานของรัฐ องค์การระหว่างประเทศ หรือหน่วยงานของต่างประเทศ</a:t>
            </a:r>
            <a:endParaRPr lang="en-US" altLang="th-TH" b="1" smtClean="0"/>
          </a:p>
          <a:p>
            <a:r>
              <a:rPr lang="th-TH" altLang="th-TH" smtClean="0"/>
              <a:t>	(ช) เป็นพัสดุที่เป็นที่ดินและสิ่งก่อสร้างซึ่ง</a:t>
            </a:r>
            <a:r>
              <a:rPr lang="th-TH" altLang="th-TH" b="1" smtClean="0"/>
              <a:t>จำเป็นต้องซื้อเฉพาะแห่ง</a:t>
            </a:r>
            <a:endParaRPr lang="en-US" altLang="th-TH" b="1" smtClean="0"/>
          </a:p>
        </p:txBody>
      </p:sp>
      <p:sp>
        <p:nvSpPr>
          <p:cNvPr id="71684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fld id="{C0D78B32-61A5-49B1-8694-A3AA5632D0C2}" type="slidenum">
              <a:rPr lang="th-TH" altLang="th-TH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40</a:t>
            </a:fld>
            <a:endParaRPr lang="th-TH" altLang="th-TH" sz="1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35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fld id="{99F21008-AEB3-4E59-9E58-9F9F3F6E46B5}" type="slidenum">
              <a:rPr lang="th-TH" altLang="th-TH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54</a:t>
            </a:fld>
            <a:endParaRPr lang="th-TH" altLang="th-TH" sz="1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517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3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2147483646 w 8042"/>
              <a:gd name="T1" fmla="*/ 2147483646 h 10000"/>
              <a:gd name="T2" fmla="*/ 2147483646 w 8042"/>
              <a:gd name="T3" fmla="*/ 2147483646 h 10000"/>
              <a:gd name="T4" fmla="*/ 2147483646 w 8042"/>
              <a:gd name="T5" fmla="*/ 2147483646 h 10000"/>
              <a:gd name="T6" fmla="*/ 2147483646 w 8042"/>
              <a:gd name="T7" fmla="*/ 2147483646 h 10000"/>
              <a:gd name="T8" fmla="*/ 2147483646 w 8042"/>
              <a:gd name="T9" fmla="*/ 2147483646 h 10000"/>
              <a:gd name="T10" fmla="*/ 2147483646 w 8042"/>
              <a:gd name="T11" fmla="*/ 2147483646 h 10000"/>
              <a:gd name="T12" fmla="*/ 2147483646 w 8042"/>
              <a:gd name="T13" fmla="*/ 2147483646 h 10000"/>
              <a:gd name="T14" fmla="*/ 2147483646 w 8042"/>
              <a:gd name="T15" fmla="*/ 2147483646 h 10000"/>
              <a:gd name="T16" fmla="*/ 2147483646 w 8042"/>
              <a:gd name="T17" fmla="*/ 0 h 10000"/>
              <a:gd name="T18" fmla="*/ 0 w 8042"/>
              <a:gd name="T19" fmla="*/ 2147483646 h 10000"/>
              <a:gd name="T20" fmla="*/ 2147483646 w 8042"/>
              <a:gd name="T21" fmla="*/ 2147483646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E5494-4F37-480C-B974-DA39FA71D913}" type="datetimeFigureOut">
              <a:rPr lang="th-TH"/>
              <a:pPr>
                <a:defRPr/>
              </a:pPr>
              <a:t>30/05/61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AB987-E1B0-4CF6-8783-6D9E73CFC0E8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158203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30177-D134-4278-9E47-3EFD5A37DC67}" type="datetimeFigureOut">
              <a:rPr lang="th-TH"/>
              <a:pPr>
                <a:defRPr/>
              </a:pPr>
              <a:t>30/05/61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A7B46-7649-40AE-B45E-4F7F1D1C3EE9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068096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>
              <a:defRPr/>
            </a:pPr>
            <a:r>
              <a:rPr lang="en-US" altLang="th-TH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>
              <a:defRPr/>
            </a:pPr>
            <a:r>
              <a:rPr lang="en-US" altLang="th-TH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4E270-5A06-4404-8118-60C9D48FFADE}" type="datetimeFigureOut">
              <a:rPr lang="th-TH"/>
              <a:pPr>
                <a:defRPr/>
              </a:pPr>
              <a:t>30/05/61</a:t>
            </a:fld>
            <a:endParaRPr lang="th-TH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363A6-B6BB-4477-BD52-34467AC49681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4126892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95908-ADDF-4B99-AD97-D2044DF7B5CB}" type="datetimeFigureOut">
              <a:rPr lang="th-TH"/>
              <a:pPr>
                <a:defRPr/>
              </a:pPr>
              <a:t>30/05/61</a:t>
            </a:fld>
            <a:endParaRPr lang="th-TH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6B085-9599-4E79-9D00-93D507E7983D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156895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>
              <a:defRPr/>
            </a:pPr>
            <a:r>
              <a:rPr lang="en-US" altLang="th-TH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>
              <a:defRPr/>
            </a:pPr>
            <a:r>
              <a:rPr lang="en-US" altLang="th-TH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487EF-909A-42C3-8AD0-2BE61A702112}" type="datetimeFigureOut">
              <a:rPr lang="th-TH"/>
              <a:pPr>
                <a:defRPr/>
              </a:pPr>
              <a:t>30/05/61</a:t>
            </a:fld>
            <a:endParaRPr lang="th-TH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6FD30-019A-4889-B4F1-05E9B48AAE5E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710281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C7B15-D6E2-4481-BB79-BA5618EA03E0}" type="datetimeFigureOut">
              <a:rPr lang="th-TH"/>
              <a:pPr>
                <a:defRPr/>
              </a:pPr>
              <a:t>30/05/61</a:t>
            </a:fld>
            <a:endParaRPr lang="th-TH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59039-2EB4-43A1-AC49-5A321F347FAF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816236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6007D-1C5C-458F-A3C2-680655739DD4}" type="datetimeFigureOut">
              <a:rPr lang="th-TH"/>
              <a:pPr>
                <a:defRPr/>
              </a:pPr>
              <a:t>30/05/61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72339-8213-4E3A-84BC-446243D71664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179484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13392-F9C6-4D63-8CFF-41E22D91B098}" type="datetimeFigureOut">
              <a:rPr lang="th-TH"/>
              <a:pPr>
                <a:defRPr/>
              </a:pPr>
              <a:t>30/05/61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6BA86-0247-4B07-8033-8B9F472EFBF2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7877939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3058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74763"/>
            <a:ext cx="4038600" cy="5202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4763"/>
            <a:ext cx="4038600" cy="5202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260350"/>
          </a:xfrm>
        </p:spPr>
        <p:txBody>
          <a:bodyPr/>
          <a:lstStyle>
            <a:lvl1pPr>
              <a:defRPr>
                <a:cs typeface="Cordia New" panose="020B0304020202020204" pitchFamily="34" charset="-34"/>
              </a:defRPr>
            </a:lvl1pPr>
          </a:lstStyle>
          <a:p>
            <a:pPr>
              <a:defRPr/>
            </a:pPr>
            <a:endParaRPr lang="th-TH" alt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505200" y="6492875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33A46-B2FF-47C0-AFD5-A35B4638D5BF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457200" y="811213"/>
            <a:ext cx="3124200" cy="2984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803955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87450" y="115888"/>
            <a:ext cx="7499350" cy="6208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2613025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43600" y="6477000"/>
            <a:ext cx="3048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276600" y="6477000"/>
            <a:ext cx="2133600" cy="304800"/>
          </a:xfrm>
        </p:spPr>
        <p:txBody>
          <a:bodyPr/>
          <a:lstStyle>
            <a:lvl1pPr>
              <a:defRPr>
                <a:cs typeface="HY중고딕"/>
              </a:defRPr>
            </a:lvl1pPr>
          </a:lstStyle>
          <a:p>
            <a:fld id="{EE12364D-F359-420F-9274-4DF263C646E3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69549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5C47C-D047-4BEA-A797-D2DFA9528D4C}" type="datetimeFigureOut">
              <a:rPr lang="th-TH"/>
              <a:pPr>
                <a:defRPr/>
              </a:pPr>
              <a:t>30/05/61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AFF7D-38B0-4F1D-9D01-4359951F9556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05671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3D787-6028-4934-9C3B-35FD852DEB27}" type="datetimeFigureOut">
              <a:rPr lang="th-TH"/>
              <a:pPr>
                <a:defRPr/>
              </a:pPr>
              <a:t>30/05/61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FD2EC-ABD7-429F-9A61-6A1B4E2EE8FA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666422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E34C7-89FF-4B21-A4D6-2CCA4E8E615A}" type="datetimeFigureOut">
              <a:rPr lang="th-TH"/>
              <a:pPr>
                <a:defRPr/>
              </a:pPr>
              <a:t>30/05/61</a:t>
            </a:fld>
            <a:endParaRPr lang="th-TH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2319F-FA46-4D00-BACF-1510230DBF0B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976709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C64D2-E43A-40C1-8A3E-7ADC54603BC6}" type="datetimeFigureOut">
              <a:rPr lang="th-TH"/>
              <a:pPr>
                <a:defRPr/>
              </a:pPr>
              <a:t>30/05/61</a:t>
            </a:fld>
            <a:endParaRPr lang="th-TH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48E32-A095-4B6A-B393-789DA77A0CC7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303861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ECAF4-95B6-45C4-9319-76F5F33D82F9}" type="datetimeFigureOut">
              <a:rPr lang="th-TH"/>
              <a:pPr>
                <a:defRPr/>
              </a:pPr>
              <a:t>30/05/61</a:t>
            </a:fld>
            <a:endParaRPr lang="th-TH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D8824-5EFC-42BE-9F4F-55885E3B95AF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113177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46951-2BB8-4993-83CE-12801557DDFD}" type="datetimeFigureOut">
              <a:rPr lang="th-TH"/>
              <a:pPr>
                <a:defRPr/>
              </a:pPr>
              <a:t>30/05/61</a:t>
            </a:fld>
            <a:endParaRPr lang="th-TH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93AB7-2101-4BD4-87F8-3B8CEEA97862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24393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65432-0716-417F-9DE0-97801F3272BB}" type="datetimeFigureOut">
              <a:rPr lang="th-TH"/>
              <a:pPr>
                <a:defRPr/>
              </a:pPr>
              <a:t>30/05/61</a:t>
            </a:fld>
            <a:endParaRPr lang="th-TH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61F25-9A78-4D0B-8D12-73B3DEA674BC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806252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DFEBA-0BC1-4086-B8FC-C789F713711B}" type="datetimeFigureOut">
              <a:rPr lang="th-TH"/>
              <a:pPr>
                <a:defRPr/>
              </a:pPr>
              <a:t>30/05/61</a:t>
            </a:fld>
            <a:endParaRPr lang="th-TH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530F8-7CAB-42C9-8FC9-B75B8EC6B3FD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606787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2147483646 w 22"/>
                <a:gd name="T1" fmla="*/ 2147483646 h 136"/>
                <a:gd name="T2" fmla="*/ 2147483646 w 22"/>
                <a:gd name="T3" fmla="*/ 2147483646 h 136"/>
                <a:gd name="T4" fmla="*/ 0 w 22"/>
                <a:gd name="T5" fmla="*/ 0 h 136"/>
                <a:gd name="T6" fmla="*/ 0 w 22"/>
                <a:gd name="T7" fmla="*/ 2147483646 h 136"/>
                <a:gd name="T8" fmla="*/ 2147483646 w 22"/>
                <a:gd name="T9" fmla="*/ 2147483646 h 136"/>
                <a:gd name="T10" fmla="*/ 2147483646 w 22"/>
                <a:gd name="T11" fmla="*/ 214748364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2147483646 w 140"/>
                <a:gd name="T1" fmla="*/ 2147483646 h 504"/>
                <a:gd name="T2" fmla="*/ 2147483646 w 140"/>
                <a:gd name="T3" fmla="*/ 2147483646 h 504"/>
                <a:gd name="T4" fmla="*/ 2147483646 w 140"/>
                <a:gd name="T5" fmla="*/ 2147483646 h 504"/>
                <a:gd name="T6" fmla="*/ 2147483646 w 140"/>
                <a:gd name="T7" fmla="*/ 2147483646 h 504"/>
                <a:gd name="T8" fmla="*/ 0 w 140"/>
                <a:gd name="T9" fmla="*/ 0 h 504"/>
                <a:gd name="T10" fmla="*/ 2147483646 w 140"/>
                <a:gd name="T11" fmla="*/ 2147483646 h 504"/>
                <a:gd name="T12" fmla="*/ 2147483646 w 140"/>
                <a:gd name="T13" fmla="*/ 2147483646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2147483646 w 132"/>
                <a:gd name="T1" fmla="*/ 2147483646 h 308"/>
                <a:gd name="T2" fmla="*/ 0 w 132"/>
                <a:gd name="T3" fmla="*/ 0 h 308"/>
                <a:gd name="T4" fmla="*/ 0 w 132"/>
                <a:gd name="T5" fmla="*/ 2147483646 h 308"/>
                <a:gd name="T6" fmla="*/ 2147483646 w 132"/>
                <a:gd name="T7" fmla="*/ 2147483646 h 308"/>
                <a:gd name="T8" fmla="*/ 2147483646 w 132"/>
                <a:gd name="T9" fmla="*/ 2147483646 h 308"/>
                <a:gd name="T10" fmla="*/ 2147483646 w 132"/>
                <a:gd name="T11" fmla="*/ 2147483646 h 308"/>
                <a:gd name="T12" fmla="*/ 2147483646 w 132"/>
                <a:gd name="T13" fmla="*/ 2147483646 h 308"/>
                <a:gd name="T14" fmla="*/ 2147483646 w 132"/>
                <a:gd name="T15" fmla="*/ 2147483646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2147483646 w 37"/>
                <a:gd name="T1" fmla="*/ 2147483646 h 79"/>
                <a:gd name="T2" fmla="*/ 2147483646 w 37"/>
                <a:gd name="T3" fmla="*/ 2147483646 h 79"/>
                <a:gd name="T4" fmla="*/ 0 w 37"/>
                <a:gd name="T5" fmla="*/ 0 h 79"/>
                <a:gd name="T6" fmla="*/ 2147483646 w 37"/>
                <a:gd name="T7" fmla="*/ 2147483646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2147483646 w 178"/>
                <a:gd name="T1" fmla="*/ 2147483646 h 722"/>
                <a:gd name="T2" fmla="*/ 2147483646 w 178"/>
                <a:gd name="T3" fmla="*/ 2147483646 h 722"/>
                <a:gd name="T4" fmla="*/ 2147483646 w 178"/>
                <a:gd name="T5" fmla="*/ 2147483646 h 722"/>
                <a:gd name="T6" fmla="*/ 2147483646 w 178"/>
                <a:gd name="T7" fmla="*/ 2147483646 h 722"/>
                <a:gd name="T8" fmla="*/ 0 w 178"/>
                <a:gd name="T9" fmla="*/ 0 h 722"/>
                <a:gd name="T10" fmla="*/ 2147483646 w 178"/>
                <a:gd name="T11" fmla="*/ 2147483646 h 722"/>
                <a:gd name="T12" fmla="*/ 2147483646 w 178"/>
                <a:gd name="T13" fmla="*/ 2147483646 h 722"/>
                <a:gd name="T14" fmla="*/ 2147483646 w 178"/>
                <a:gd name="T15" fmla="*/ 2147483646 h 722"/>
                <a:gd name="T16" fmla="*/ 2147483646 w 178"/>
                <a:gd name="T17" fmla="*/ 2147483646 h 722"/>
                <a:gd name="T18" fmla="*/ 2147483646 w 178"/>
                <a:gd name="T19" fmla="*/ 2147483646 h 722"/>
                <a:gd name="T20" fmla="*/ 2147483646 w 178"/>
                <a:gd name="T21" fmla="*/ 2147483646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2147483646 w 23"/>
                <a:gd name="T1" fmla="*/ 2147483646 h 635"/>
                <a:gd name="T2" fmla="*/ 2147483646 w 23"/>
                <a:gd name="T3" fmla="*/ 2147483646 h 635"/>
                <a:gd name="T4" fmla="*/ 2147483646 w 23"/>
                <a:gd name="T5" fmla="*/ 2147483646 h 635"/>
                <a:gd name="T6" fmla="*/ 2147483646 w 23"/>
                <a:gd name="T7" fmla="*/ 2147483646 h 635"/>
                <a:gd name="T8" fmla="*/ 2147483646 w 23"/>
                <a:gd name="T9" fmla="*/ 2147483646 h 635"/>
                <a:gd name="T10" fmla="*/ 2147483646 w 23"/>
                <a:gd name="T11" fmla="*/ 2147483646 h 635"/>
                <a:gd name="T12" fmla="*/ 2147483646 w 23"/>
                <a:gd name="T13" fmla="*/ 0 h 635"/>
                <a:gd name="T14" fmla="*/ 2147483646 w 23"/>
                <a:gd name="T15" fmla="*/ 0 h 635"/>
                <a:gd name="T16" fmla="*/ 2147483646 w 23"/>
                <a:gd name="T17" fmla="*/ 2147483646 h 635"/>
                <a:gd name="T18" fmla="*/ 2147483646 w 23"/>
                <a:gd name="T19" fmla="*/ 2147483646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2147483646 w 17"/>
                <a:gd name="T9" fmla="*/ 2147483646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2147483646 w 41"/>
                <a:gd name="T3" fmla="*/ 2147483646 h 222"/>
                <a:gd name="T4" fmla="*/ 2147483646 w 41"/>
                <a:gd name="T5" fmla="*/ 2147483646 h 222"/>
                <a:gd name="T6" fmla="*/ 2147483646 w 41"/>
                <a:gd name="T7" fmla="*/ 2147483646 h 222"/>
                <a:gd name="T8" fmla="*/ 2147483646 w 41"/>
                <a:gd name="T9" fmla="*/ 2147483646 h 222"/>
                <a:gd name="T10" fmla="*/ 2147483646 w 41"/>
                <a:gd name="T11" fmla="*/ 2147483646 h 222"/>
                <a:gd name="T12" fmla="*/ 2147483646 w 41"/>
                <a:gd name="T13" fmla="*/ 2147483646 h 222"/>
                <a:gd name="T14" fmla="*/ 2147483646 w 41"/>
                <a:gd name="T15" fmla="*/ 2147483646 h 222"/>
                <a:gd name="T16" fmla="*/ 2147483646 w 41"/>
                <a:gd name="T17" fmla="*/ 2147483646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2147483646 w 450"/>
                <a:gd name="T1" fmla="*/ 2147483646 h 878"/>
                <a:gd name="T2" fmla="*/ 2147483646 w 450"/>
                <a:gd name="T3" fmla="*/ 2147483646 h 878"/>
                <a:gd name="T4" fmla="*/ 2147483646 w 450"/>
                <a:gd name="T5" fmla="*/ 2147483646 h 878"/>
                <a:gd name="T6" fmla="*/ 2147483646 w 450"/>
                <a:gd name="T7" fmla="*/ 2147483646 h 878"/>
                <a:gd name="T8" fmla="*/ 2147483646 w 450"/>
                <a:gd name="T9" fmla="*/ 2147483646 h 878"/>
                <a:gd name="T10" fmla="*/ 2147483646 w 450"/>
                <a:gd name="T11" fmla="*/ 2147483646 h 878"/>
                <a:gd name="T12" fmla="*/ 2147483646 w 450"/>
                <a:gd name="T13" fmla="*/ 2147483646 h 878"/>
                <a:gd name="T14" fmla="*/ 2147483646 w 450"/>
                <a:gd name="T15" fmla="*/ 0 h 878"/>
                <a:gd name="T16" fmla="*/ 2147483646 w 450"/>
                <a:gd name="T17" fmla="*/ 2147483646 h 878"/>
                <a:gd name="T18" fmla="*/ 2147483646 w 450"/>
                <a:gd name="T19" fmla="*/ 2147483646 h 878"/>
                <a:gd name="T20" fmla="*/ 2147483646 w 450"/>
                <a:gd name="T21" fmla="*/ 2147483646 h 878"/>
                <a:gd name="T22" fmla="*/ 2147483646 w 450"/>
                <a:gd name="T23" fmla="*/ 2147483646 h 878"/>
                <a:gd name="T24" fmla="*/ 2147483646 w 450"/>
                <a:gd name="T25" fmla="*/ 2147483646 h 878"/>
                <a:gd name="T26" fmla="*/ 0 w 450"/>
                <a:gd name="T27" fmla="*/ 2147483646 h 878"/>
                <a:gd name="T28" fmla="*/ 0 w 450"/>
                <a:gd name="T29" fmla="*/ 2147483646 h 878"/>
                <a:gd name="T30" fmla="*/ 2147483646 w 450"/>
                <a:gd name="T31" fmla="*/ 2147483646 h 878"/>
                <a:gd name="T32" fmla="*/ 2147483646 w 450"/>
                <a:gd name="T33" fmla="*/ 2147483646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2147483646 w 35"/>
                <a:gd name="T3" fmla="*/ 2147483646 h 73"/>
                <a:gd name="T4" fmla="*/ 2147483646 w 35"/>
                <a:gd name="T5" fmla="*/ 2147483646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2147483646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0 h 48"/>
                <a:gd name="T8" fmla="*/ 0 w 8"/>
                <a:gd name="T9" fmla="*/ 2147483646 h 48"/>
                <a:gd name="T10" fmla="*/ 2147483646 w 8"/>
                <a:gd name="T11" fmla="*/ 2147483646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2147483646 w 52"/>
                <a:gd name="T1" fmla="*/ 2147483646 h 135"/>
                <a:gd name="T2" fmla="*/ 0 w 52"/>
                <a:gd name="T3" fmla="*/ 0 h 135"/>
                <a:gd name="T4" fmla="*/ 2147483646 w 52"/>
                <a:gd name="T5" fmla="*/ 2147483646 h 135"/>
                <a:gd name="T6" fmla="*/ 2147483646 w 52"/>
                <a:gd name="T7" fmla="*/ 2147483646 h 135"/>
                <a:gd name="T8" fmla="*/ 2147483646 w 52"/>
                <a:gd name="T9" fmla="*/ 2147483646 h 135"/>
                <a:gd name="T10" fmla="*/ 2147483646 w 52"/>
                <a:gd name="T11" fmla="*/ 2147483646 h 135"/>
                <a:gd name="T12" fmla="*/ 2147483646 w 52"/>
                <a:gd name="T13" fmla="*/ 2147483646 h 135"/>
                <a:gd name="T14" fmla="*/ 2147483646 w 52"/>
                <a:gd name="T15" fmla="*/ 2147483646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5937"/>
            </a:xfrm>
            <a:custGeom>
              <a:avLst/>
              <a:gdLst>
                <a:gd name="T0" fmla="*/ 2147483646 w 103"/>
                <a:gd name="T1" fmla="*/ 2147483646 h 920"/>
                <a:gd name="T2" fmla="*/ 2147483646 w 103"/>
                <a:gd name="T3" fmla="*/ 2147483646 h 920"/>
                <a:gd name="T4" fmla="*/ 2147483646 w 103"/>
                <a:gd name="T5" fmla="*/ 2147483646 h 920"/>
                <a:gd name="T6" fmla="*/ 2147483646 w 103"/>
                <a:gd name="T7" fmla="*/ 2147483646 h 920"/>
                <a:gd name="T8" fmla="*/ 2147483646 w 103"/>
                <a:gd name="T9" fmla="*/ 2147483646 h 920"/>
                <a:gd name="T10" fmla="*/ 2147483646 w 103"/>
                <a:gd name="T11" fmla="*/ 2147483646 h 920"/>
                <a:gd name="T12" fmla="*/ 2147483646 w 103"/>
                <a:gd name="T13" fmla="*/ 2147483646 h 920"/>
                <a:gd name="T14" fmla="*/ 2147483646 w 103"/>
                <a:gd name="T15" fmla="*/ 2147483646 h 920"/>
                <a:gd name="T16" fmla="*/ 2147483646 w 103"/>
                <a:gd name="T17" fmla="*/ 2147483646 h 920"/>
                <a:gd name="T18" fmla="*/ 2147483646 w 103"/>
                <a:gd name="T19" fmla="*/ 2147483646 h 920"/>
                <a:gd name="T20" fmla="*/ 2147483646 w 103"/>
                <a:gd name="T21" fmla="*/ 2147483646 h 920"/>
                <a:gd name="T22" fmla="*/ 2147483646 w 103"/>
                <a:gd name="T23" fmla="*/ 0 h 920"/>
                <a:gd name="T24" fmla="*/ 0 w 103"/>
                <a:gd name="T25" fmla="*/ 0 h 920"/>
                <a:gd name="T26" fmla="*/ 2147483646 w 103"/>
                <a:gd name="T27" fmla="*/ 2147483646 h 920"/>
                <a:gd name="T28" fmla="*/ 2147483646 w 103"/>
                <a:gd name="T29" fmla="*/ 2147483646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0" y="3771945"/>
              <a:ext cx="350838" cy="1310012"/>
            </a:xfrm>
            <a:custGeom>
              <a:avLst/>
              <a:gdLst>
                <a:gd name="T0" fmla="*/ 2147483646 w 88"/>
                <a:gd name="T1" fmla="*/ 2147483646 h 330"/>
                <a:gd name="T2" fmla="*/ 2147483646 w 88"/>
                <a:gd name="T3" fmla="*/ 2147483646 h 330"/>
                <a:gd name="T4" fmla="*/ 2147483646 w 88"/>
                <a:gd name="T5" fmla="*/ 2147483646 h 330"/>
                <a:gd name="T6" fmla="*/ 2147483646 w 88"/>
                <a:gd name="T7" fmla="*/ 2147483646 h 330"/>
                <a:gd name="T8" fmla="*/ 2147483646 w 88"/>
                <a:gd name="T9" fmla="*/ 2147483646 h 330"/>
                <a:gd name="T10" fmla="*/ 0 w 88"/>
                <a:gd name="T11" fmla="*/ 0 h 330"/>
                <a:gd name="T12" fmla="*/ 2147483646 w 88"/>
                <a:gd name="T13" fmla="*/ 2147483646 h 330"/>
                <a:gd name="T14" fmla="*/ 2147483646 w 88"/>
                <a:gd name="T15" fmla="*/ 2147483646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5" y="5053021"/>
              <a:ext cx="357188" cy="820730"/>
            </a:xfrm>
            <a:custGeom>
              <a:avLst/>
              <a:gdLst>
                <a:gd name="T0" fmla="*/ 2147483646 w 90"/>
                <a:gd name="T1" fmla="*/ 2147483646 h 207"/>
                <a:gd name="T2" fmla="*/ 0 w 90"/>
                <a:gd name="T3" fmla="*/ 0 h 207"/>
                <a:gd name="T4" fmla="*/ 2147483646 w 90"/>
                <a:gd name="T5" fmla="*/ 2147483646 h 207"/>
                <a:gd name="T6" fmla="*/ 2147483646 w 90"/>
                <a:gd name="T7" fmla="*/ 2147483646 h 207"/>
                <a:gd name="T8" fmla="*/ 2147483646 w 90"/>
                <a:gd name="T9" fmla="*/ 2147483646 h 207"/>
                <a:gd name="T10" fmla="*/ 2147483646 w 90"/>
                <a:gd name="T11" fmla="*/ 2147483646 h 207"/>
                <a:gd name="T12" fmla="*/ 2147483646 w 90"/>
                <a:gd name="T13" fmla="*/ 2147483646 h 207"/>
                <a:gd name="T14" fmla="*/ 2147483646 w 90"/>
                <a:gd name="T15" fmla="*/ 214748364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403"/>
              <a:ext cx="457200" cy="1853219"/>
            </a:xfrm>
            <a:custGeom>
              <a:avLst/>
              <a:gdLst>
                <a:gd name="T0" fmla="*/ 2147483646 w 115"/>
                <a:gd name="T1" fmla="*/ 2147483646 h 467"/>
                <a:gd name="T2" fmla="*/ 2147483646 w 115"/>
                <a:gd name="T3" fmla="*/ 2147483646 h 467"/>
                <a:gd name="T4" fmla="*/ 2147483646 w 115"/>
                <a:gd name="T5" fmla="*/ 2147483646 h 467"/>
                <a:gd name="T6" fmla="*/ 2147483646 w 115"/>
                <a:gd name="T7" fmla="*/ 2147483646 h 467"/>
                <a:gd name="T8" fmla="*/ 0 w 115"/>
                <a:gd name="T9" fmla="*/ 0 h 467"/>
                <a:gd name="T10" fmla="*/ 2147483646 w 115"/>
                <a:gd name="T11" fmla="*/ 2147483646 h 467"/>
                <a:gd name="T12" fmla="*/ 2147483646 w 115"/>
                <a:gd name="T13" fmla="*/ 2147483646 h 467"/>
                <a:gd name="T14" fmla="*/ 2147483646 w 115"/>
                <a:gd name="T15" fmla="*/ 2147483646 h 467"/>
                <a:gd name="T16" fmla="*/ 2147483646 w 115"/>
                <a:gd name="T17" fmla="*/ 2147483646 h 467"/>
                <a:gd name="T18" fmla="*/ 2147483646 w 115"/>
                <a:gd name="T19" fmla="*/ 2147483646 h 467"/>
                <a:gd name="T20" fmla="*/ 2147483646 w 115"/>
                <a:gd name="T21" fmla="*/ 2147483646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719"/>
              <a:ext cx="144462" cy="2508226"/>
            </a:xfrm>
            <a:custGeom>
              <a:avLst/>
              <a:gdLst>
                <a:gd name="T0" fmla="*/ 2147483646 w 36"/>
                <a:gd name="T1" fmla="*/ 2147483646 h 633"/>
                <a:gd name="T2" fmla="*/ 2147483646 w 36"/>
                <a:gd name="T3" fmla="*/ 2147483646 h 633"/>
                <a:gd name="T4" fmla="*/ 2147483646 w 36"/>
                <a:gd name="T5" fmla="*/ 2147483646 h 633"/>
                <a:gd name="T6" fmla="*/ 2147483646 w 36"/>
                <a:gd name="T7" fmla="*/ 2147483646 h 633"/>
                <a:gd name="T8" fmla="*/ 2147483646 w 36"/>
                <a:gd name="T9" fmla="*/ 2147483646 h 633"/>
                <a:gd name="T10" fmla="*/ 2147483646 w 36"/>
                <a:gd name="T11" fmla="*/ 0 h 633"/>
                <a:gd name="T12" fmla="*/ 2147483646 w 36"/>
                <a:gd name="T13" fmla="*/ 0 h 633"/>
                <a:gd name="T14" fmla="*/ 2147483646 w 36"/>
                <a:gd name="T15" fmla="*/ 2147483646 h 633"/>
                <a:gd name="T16" fmla="*/ 2147483646 w 36"/>
                <a:gd name="T17" fmla="*/ 2147483646 h 633"/>
                <a:gd name="T18" fmla="*/ 2147483646 w 36"/>
                <a:gd name="T19" fmla="*/ 2147483646 h 633"/>
                <a:gd name="T20" fmla="*/ 2147483646 w 36"/>
                <a:gd name="T21" fmla="*/ 2147483646 h 633"/>
                <a:gd name="T22" fmla="*/ 2147483646 w 36"/>
                <a:gd name="T23" fmla="*/ 2147483646 h 633"/>
                <a:gd name="T24" fmla="*/ 2147483646 w 36"/>
                <a:gd name="T25" fmla="*/ 2147483646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947"/>
              <a:ext cx="111125" cy="232804"/>
            </a:xfrm>
            <a:custGeom>
              <a:avLst/>
              <a:gdLst>
                <a:gd name="T0" fmla="*/ 2147483646 w 28"/>
                <a:gd name="T1" fmla="*/ 2147483646 h 59"/>
                <a:gd name="T2" fmla="*/ 2147483646 w 28"/>
                <a:gd name="T3" fmla="*/ 2147483646 h 59"/>
                <a:gd name="T4" fmla="*/ 0 w 28"/>
                <a:gd name="T5" fmla="*/ 0 h 59"/>
                <a:gd name="T6" fmla="*/ 2147483646 w 28"/>
                <a:gd name="T7" fmla="*/ 2147483646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329"/>
              <a:ext cx="68262" cy="424833"/>
            </a:xfrm>
            <a:custGeom>
              <a:avLst/>
              <a:gdLst>
                <a:gd name="T0" fmla="*/ 2147483646 w 17"/>
                <a:gd name="T1" fmla="*/ 2147483646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0 w 17"/>
                <a:gd name="T9" fmla="*/ 0 h 107"/>
                <a:gd name="T10" fmla="*/ 0 w 17"/>
                <a:gd name="T11" fmla="*/ 2147483646 h 107"/>
                <a:gd name="T12" fmla="*/ 2147483646 w 17"/>
                <a:gd name="T13" fmla="*/ 2147483646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2588"/>
              <a:ext cx="1168400" cy="2250433"/>
            </a:xfrm>
            <a:custGeom>
              <a:avLst/>
              <a:gdLst>
                <a:gd name="T0" fmla="*/ 2147483646 w 294"/>
                <a:gd name="T1" fmla="*/ 2147483646 h 568"/>
                <a:gd name="T2" fmla="*/ 2147483646 w 294"/>
                <a:gd name="T3" fmla="*/ 2147483646 h 568"/>
                <a:gd name="T4" fmla="*/ 2147483646 w 294"/>
                <a:gd name="T5" fmla="*/ 2147483646 h 568"/>
                <a:gd name="T6" fmla="*/ 2147483646 w 294"/>
                <a:gd name="T7" fmla="*/ 2147483646 h 568"/>
                <a:gd name="T8" fmla="*/ 2147483646 w 294"/>
                <a:gd name="T9" fmla="*/ 2147483646 h 568"/>
                <a:gd name="T10" fmla="*/ 2147483646 w 294"/>
                <a:gd name="T11" fmla="*/ 2147483646 h 568"/>
                <a:gd name="T12" fmla="*/ 2147483646 w 294"/>
                <a:gd name="T13" fmla="*/ 0 h 568"/>
                <a:gd name="T14" fmla="*/ 2147483646 w 294"/>
                <a:gd name="T15" fmla="*/ 0 h 568"/>
                <a:gd name="T16" fmla="*/ 2147483646 w 294"/>
                <a:gd name="T17" fmla="*/ 2147483646 h 568"/>
                <a:gd name="T18" fmla="*/ 2147483646 w 294"/>
                <a:gd name="T19" fmla="*/ 2147483646 h 568"/>
                <a:gd name="T20" fmla="*/ 2147483646 w 294"/>
                <a:gd name="T21" fmla="*/ 2147483646 h 568"/>
                <a:gd name="T22" fmla="*/ 2147483646 w 294"/>
                <a:gd name="T23" fmla="*/ 2147483646 h 568"/>
                <a:gd name="T24" fmla="*/ 2147483646 w 294"/>
                <a:gd name="T25" fmla="*/ 2147483646 h 568"/>
                <a:gd name="T26" fmla="*/ 0 w 294"/>
                <a:gd name="T27" fmla="*/ 2147483646 h 568"/>
                <a:gd name="T28" fmla="*/ 2147483646 w 294"/>
                <a:gd name="T29" fmla="*/ 2147483646 h 568"/>
                <a:gd name="T30" fmla="*/ 2147483646 w 294"/>
                <a:gd name="T31" fmla="*/ 2147483646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622"/>
              <a:ext cx="100012" cy="209129"/>
            </a:xfrm>
            <a:custGeom>
              <a:avLst/>
              <a:gdLst>
                <a:gd name="T0" fmla="*/ 0 w 25"/>
                <a:gd name="T1" fmla="*/ 0 h 53"/>
                <a:gd name="T2" fmla="*/ 2147483646 w 25"/>
                <a:gd name="T3" fmla="*/ 2147483646 h 53"/>
                <a:gd name="T4" fmla="*/ 2147483646 w 25"/>
                <a:gd name="T5" fmla="*/ 2147483646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957"/>
              <a:ext cx="114300" cy="558991"/>
            </a:xfrm>
            <a:custGeom>
              <a:avLst/>
              <a:gdLst>
                <a:gd name="T0" fmla="*/ 0 w 29"/>
                <a:gd name="T1" fmla="*/ 0 h 141"/>
                <a:gd name="T2" fmla="*/ 2147483646 w 29"/>
                <a:gd name="T3" fmla="*/ 2147483646 h 141"/>
                <a:gd name="T4" fmla="*/ 2147483646 w 29"/>
                <a:gd name="T5" fmla="*/ 2147483646 h 141"/>
                <a:gd name="T6" fmla="*/ 2147483646 w 29"/>
                <a:gd name="T7" fmla="*/ 2147483646 h 141"/>
                <a:gd name="T8" fmla="*/ 2147483646 w 29"/>
                <a:gd name="T9" fmla="*/ 2147483646 h 141"/>
                <a:gd name="T10" fmla="*/ 2147483646 w 29"/>
                <a:gd name="T11" fmla="*/ 2147483646 h 141"/>
                <a:gd name="T12" fmla="*/ 2147483646 w 29"/>
                <a:gd name="T13" fmla="*/ 2147483646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050"/>
              <a:ext cx="31750" cy="189399"/>
            </a:xfrm>
            <a:custGeom>
              <a:avLst/>
              <a:gdLst>
                <a:gd name="T0" fmla="*/ 0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2147483646 h 48"/>
                <a:gd name="T8" fmla="*/ 0 w 8"/>
                <a:gd name="T9" fmla="*/ 0 h 48"/>
                <a:gd name="T10" fmla="*/ 0 w 8"/>
                <a:gd name="T11" fmla="*/ 2147483646 h 48"/>
                <a:gd name="T12" fmla="*/ 0 w 8"/>
                <a:gd name="T13" fmla="*/ 214748364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5" y="5434450"/>
              <a:ext cx="174625" cy="439301"/>
            </a:xfrm>
            <a:custGeom>
              <a:avLst/>
              <a:gdLst>
                <a:gd name="T0" fmla="*/ 2147483646 w 44"/>
                <a:gd name="T1" fmla="*/ 2147483646 h 111"/>
                <a:gd name="T2" fmla="*/ 0 w 44"/>
                <a:gd name="T3" fmla="*/ 0 h 111"/>
                <a:gd name="T4" fmla="*/ 2147483646 w 44"/>
                <a:gd name="T5" fmla="*/ 2147483646 h 111"/>
                <a:gd name="T6" fmla="*/ 2147483646 w 44"/>
                <a:gd name="T7" fmla="*/ 2147483646 h 111"/>
                <a:gd name="T8" fmla="*/ 2147483646 w 44"/>
                <a:gd name="T9" fmla="*/ 2147483646 h 111"/>
                <a:gd name="T10" fmla="*/ 2147483646 w 44"/>
                <a:gd name="T11" fmla="*/ 2147483646 h 111"/>
                <a:gd name="T12" fmla="*/ 2147483646 w 44"/>
                <a:gd name="T13" fmla="*/ 2147483646 h 111"/>
                <a:gd name="T14" fmla="*/ 2147483646 w 44"/>
                <a:gd name="T15" fmla="*/ 2147483646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 smtClean="0"/>
              <a:t>Click to edit Master text styles</a:t>
            </a:r>
          </a:p>
          <a:p>
            <a:pPr lvl="1"/>
            <a:r>
              <a:rPr lang="en-US" altLang="th-TH" smtClean="0"/>
              <a:t>Second level</a:t>
            </a:r>
          </a:p>
          <a:p>
            <a:pPr lvl="2"/>
            <a:r>
              <a:rPr lang="en-US" altLang="th-TH" smtClean="0"/>
              <a:t>Third level</a:t>
            </a:r>
          </a:p>
          <a:p>
            <a:pPr lvl="3"/>
            <a:r>
              <a:rPr lang="en-US" altLang="th-TH" smtClean="0"/>
              <a:t>Fourth level</a:t>
            </a:r>
          </a:p>
          <a:p>
            <a:pPr lvl="4"/>
            <a:r>
              <a:rPr lang="en-US" altLang="th-TH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83C4C96-47A0-4D3A-AD39-3FE76B71B08E}" type="datetimeFigureOut">
              <a:rPr lang="th-TH"/>
              <a:pPr>
                <a:defRPr/>
              </a:pPr>
              <a:t>30/05/61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9E39BEBC-85AC-4856-B173-348E31138764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51" r:id="rId1"/>
    <p:sldLayoutId id="2147487852" r:id="rId2"/>
    <p:sldLayoutId id="2147487853" r:id="rId3"/>
    <p:sldLayoutId id="2147487854" r:id="rId4"/>
    <p:sldLayoutId id="2147487855" r:id="rId5"/>
    <p:sldLayoutId id="2147487856" r:id="rId6"/>
    <p:sldLayoutId id="2147487857" r:id="rId7"/>
    <p:sldLayoutId id="2147487858" r:id="rId8"/>
    <p:sldLayoutId id="2147487859" r:id="rId9"/>
    <p:sldLayoutId id="2147487860" r:id="rId10"/>
    <p:sldLayoutId id="2147487861" r:id="rId11"/>
    <p:sldLayoutId id="2147487862" r:id="rId12"/>
    <p:sldLayoutId id="2147487863" r:id="rId13"/>
    <p:sldLayoutId id="2147487864" r:id="rId14"/>
    <p:sldLayoutId id="2147487865" r:id="rId15"/>
    <p:sldLayoutId id="2147487866" r:id="rId16"/>
    <p:sldLayoutId id="2147487868" r:id="rId17"/>
    <p:sldLayoutId id="2147487869" r:id="rId18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9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10" Type="http://schemas.openxmlformats.org/officeDocument/2006/relationships/image" Target="../media/image12.pn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3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15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10" Type="http://schemas.openxmlformats.org/officeDocument/2006/relationships/image" Target="../media/image18.jpe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20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23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25.jpe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diagramLayout" Target="../diagrams/layout20.xml"/><Relationship Id="rId7" Type="http://schemas.openxmlformats.org/officeDocument/2006/relationships/image" Target="../media/image26.jpe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5.jpeg"/><Relationship Id="rId5" Type="http://schemas.openxmlformats.org/officeDocument/2006/relationships/image" Target="../media/image29.png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47.jpe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diagramLayout" Target="../diagrams/layout23.xml"/><Relationship Id="rId7" Type="http://schemas.openxmlformats.org/officeDocument/2006/relationships/image" Target="../media/image48.jpe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7" Type="http://schemas.openxmlformats.org/officeDocument/2006/relationships/image" Target="../media/image57.png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84300" y="2571750"/>
            <a:ext cx="7413625" cy="2232025"/>
          </a:xfrm>
          <a:solidFill>
            <a:schemeClr val="bg2"/>
          </a:solidFill>
          <a:effectLst>
            <a:outerShdw dist="45791" dir="3378596" algn="ctr" rotWithShape="0">
              <a:schemeClr val="bg1">
                <a:alpha val="50000"/>
              </a:schemeClr>
            </a:outerShdw>
          </a:effectLst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altLang="th-TH" b="1" dirty="0" smtClean="0">
                <a:solidFill>
                  <a:srgbClr val="0C0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พระราชบัญญัติ</a:t>
            </a:r>
            <a:br>
              <a:rPr lang="th-TH" altLang="th-TH" b="1" dirty="0" smtClean="0">
                <a:solidFill>
                  <a:srgbClr val="0C0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b="1" dirty="0" smtClean="0">
                <a:solidFill>
                  <a:srgbClr val="0C0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การจัดซื้อจัดจ้างและ</a:t>
            </a:r>
            <a:br>
              <a:rPr lang="th-TH" altLang="th-TH" b="1" dirty="0" smtClean="0">
                <a:solidFill>
                  <a:srgbClr val="0C0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b="1" dirty="0" smtClean="0">
                <a:solidFill>
                  <a:srgbClr val="0C0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การบริหารพัสดุภาครัฐ พ.ศ. 2560</a:t>
            </a:r>
          </a:p>
        </p:txBody>
      </p:sp>
      <p:grpSp>
        <p:nvGrpSpPr>
          <p:cNvPr id="2" name="กลุ่ม 7"/>
          <p:cNvGrpSpPr>
            <a:grpSpLocks/>
          </p:cNvGrpSpPr>
          <p:nvPr/>
        </p:nvGrpSpPr>
        <p:grpSpPr bwMode="auto">
          <a:xfrm>
            <a:off x="-756592" y="260648"/>
            <a:ext cx="9450795" cy="1875739"/>
            <a:chOff x="-396552" y="6886428"/>
            <a:chExt cx="9450795" cy="2277640"/>
          </a:xfrm>
          <a:noFill/>
        </p:grpSpPr>
        <p:grpSp>
          <p:nvGrpSpPr>
            <p:cNvPr id="3" name="กลุ่ม 9"/>
            <p:cNvGrpSpPr>
              <a:grpSpLocks/>
            </p:cNvGrpSpPr>
            <p:nvPr/>
          </p:nvGrpSpPr>
          <p:grpSpPr bwMode="auto">
            <a:xfrm>
              <a:off x="-396552" y="6905311"/>
              <a:ext cx="8640960" cy="2258757"/>
              <a:chOff x="-396552" y="6905311"/>
              <a:chExt cx="8640960" cy="2258757"/>
            </a:xfrm>
            <a:grpFill/>
          </p:grpSpPr>
          <p:sp>
            <p:nvSpPr>
              <p:cNvPr id="10" name="สี่เหลี่ยมผืนผ้า 2"/>
              <p:cNvSpPr/>
              <p:nvPr/>
            </p:nvSpPr>
            <p:spPr>
              <a:xfrm>
                <a:off x="1547664" y="7415338"/>
                <a:ext cx="6696744" cy="17487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th-TH" sz="2000" dirty="0">
                  <a:solidFill>
                    <a:srgbClr val="002060"/>
                  </a:solidFill>
                  <a:latin typeface="+mj-lt"/>
                </a:endParaRPr>
              </a:p>
            </p:txBody>
          </p:sp>
          <p:sp>
            <p:nvSpPr>
              <p:cNvPr id="11" name="สี่เหลี่ยมผืนผ้า 9"/>
              <p:cNvSpPr/>
              <p:nvPr/>
            </p:nvSpPr>
            <p:spPr>
              <a:xfrm>
                <a:off x="-396552" y="6905311"/>
                <a:ext cx="7998971" cy="160700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r" eaLnBrk="1" hangingPunct="1">
                  <a:defRPr/>
                </a:pPr>
                <a:r>
                  <a:rPr lang="en-US" sz="4000" b="1" kern="1000" dirty="0">
                    <a:ln w="900" cmpd="sng">
                      <a:solidFill>
                        <a:schemeClr val="accent1">
                          <a:satMod val="190000"/>
                          <a:alpha val="55000"/>
                        </a:schemeClr>
                      </a:solidFill>
                      <a:prstDash val="solid"/>
                    </a:ln>
                    <a:effectLst>
                      <a:innerShdw blurRad="101600" dist="76200" dir="5400000">
                        <a:schemeClr val="bg1">
                          <a:alpha val="74000"/>
                        </a:schemeClr>
                      </a:innerShdw>
                    </a:effectLst>
                  </a:rPr>
                  <a:t>The Comptroller General’s Department    </a:t>
                </a:r>
                <a:endParaRPr lang="th-TH" sz="4000" b="1" kern="1000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effectLst>
                    <a:innerShdw blurRad="101600" dist="76200" dir="5400000">
                      <a:schemeClr val="bg1">
                        <a:alpha val="74000"/>
                      </a:schemeClr>
                    </a:innerShdw>
                  </a:effectLst>
                </a:endParaRPr>
              </a:p>
              <a:p>
                <a:pPr algn="r" eaLnBrk="1" hangingPunct="1">
                  <a:defRPr/>
                </a:pPr>
                <a:r>
                  <a:rPr lang="th-TH" sz="4000" b="1" kern="1000" dirty="0">
                    <a:ln w="900" cmpd="sng">
                      <a:solidFill>
                        <a:schemeClr val="accent1">
                          <a:satMod val="190000"/>
                          <a:alpha val="55000"/>
                        </a:schemeClr>
                      </a:solidFill>
                      <a:prstDash val="solid"/>
                    </a:ln>
                    <a:effectLst>
                      <a:innerShdw blurRad="101600" dist="76200" dir="5400000">
                        <a:schemeClr val="bg1">
                          <a:alpha val="74000"/>
                        </a:schemeClr>
                      </a:innerShdw>
                    </a:effectLst>
                  </a:rPr>
                  <a:t>กรมบัญชีกลาง กระทรวงการคลัง</a:t>
                </a:r>
              </a:p>
            </p:txBody>
          </p:sp>
        </p:grpSp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 bwMode="auto">
            <a:xfrm>
              <a:off x="8118140" y="6886428"/>
              <a:ext cx="936103" cy="12169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1384300" y="4724400"/>
            <a:ext cx="7219950" cy="1296988"/>
          </a:xfrm>
          <a:prstGeom prst="rect">
            <a:avLst/>
          </a:prstGeom>
          <a:effectLst>
            <a:outerShdw dist="45791" dir="3378596" algn="ctr" rotWithShape="0">
              <a:schemeClr val="bg1">
                <a:alpha val="50000"/>
              </a:schemeClr>
            </a:outerShdw>
          </a:effectLst>
        </p:spPr>
        <p:txBody>
          <a:bodyPr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endParaRPr lang="th-TH" altLang="th-TH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333375"/>
            <a:ext cx="5040313" cy="10795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การจัดซื้อจัดจ้าง</a:t>
            </a:r>
            <a:b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“การดำเนินการเพื่อให้ได้มาซึ่งพัสดุ”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187624" y="1402401"/>
          <a:ext cx="7274445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827584" y="476672"/>
          <a:ext cx="748883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467545" y="1453680"/>
          <a:ext cx="7632848" cy="4351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3563938" y="476250"/>
            <a:ext cx="1800225" cy="84772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altLang="th-TH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สินค้า</a:t>
            </a:r>
          </a:p>
        </p:txBody>
      </p:sp>
      <p:pic>
        <p:nvPicPr>
          <p:cNvPr id="30724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888" y="1349375"/>
            <a:ext cx="15208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1323975"/>
            <a:ext cx="14573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941888"/>
            <a:ext cx="1431925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945063"/>
            <a:ext cx="1500188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467545" y="1453680"/>
          <a:ext cx="7632848" cy="4351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3132138" y="549275"/>
            <a:ext cx="2447925" cy="792163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altLang="th-TH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งานบริการ</a:t>
            </a:r>
          </a:p>
        </p:txBody>
      </p:sp>
      <p:pic>
        <p:nvPicPr>
          <p:cNvPr id="31748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797425"/>
            <a:ext cx="25781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46062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2700338" y="133350"/>
            <a:ext cx="3094037" cy="919163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altLang="th-TH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งานก่อสร้าง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827584" y="1052736"/>
          <a:ext cx="7488832" cy="5157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2772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231900"/>
            <a:ext cx="1373187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288" y="5030788"/>
            <a:ext cx="1357312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068638"/>
            <a:ext cx="13874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4797425"/>
            <a:ext cx="1379538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343525" y="1052513"/>
            <a:ext cx="2089150" cy="149383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อาคารที่ทำการ โรงพยาบาล โรงเรียน สนามกีฬา </a:t>
            </a:r>
          </a:p>
          <a:p>
            <a:pPr algn="ctr">
              <a:defRPr/>
            </a:pPr>
            <a:r>
              <a:rPr lang="th-TH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เสาธง รั้ว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806575" y="2873375"/>
            <a:ext cx="2089150" cy="14414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ประปา ไฟฟ้า สื่อสาร </a:t>
            </a:r>
            <a:r>
              <a:rPr lang="th-TH" sz="2000" spc="-5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โทรคมนาคม การระบายน้ำ </a:t>
            </a:r>
            <a:r>
              <a:rPr lang="th-TH" sz="20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การขนส่งทางบก </a:t>
            </a:r>
            <a:br>
              <a:rPr lang="th-TH" sz="20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0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ทางน้ำ ทางเรือ ทางอากาศ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ตัวยึดเนื้อหา 2"/>
          <p:cNvSpPr>
            <a:spLocks noGrp="1"/>
          </p:cNvSpPr>
          <p:nvPr>
            <p:ph idx="1"/>
          </p:nvPr>
        </p:nvSpPr>
        <p:spPr>
          <a:xfrm>
            <a:off x="395288" y="1341438"/>
            <a:ext cx="8291512" cy="5327650"/>
          </a:xfrm>
        </p:spPr>
        <p:txBody>
          <a:bodyPr/>
          <a:lstStyle/>
          <a:p>
            <a:pPr>
              <a:buFont typeface="Wingdings 3" panose="05040102010807070707" pitchFamily="18" charset="2"/>
              <a:buNone/>
              <a:defRPr/>
            </a:pPr>
            <a:r>
              <a:rPr lang="th-TH" alt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  “</a:t>
            </a:r>
            <a:r>
              <a:rPr lang="th-TH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ราคากลาง</a:t>
            </a:r>
            <a:r>
              <a:rPr lang="th-TH" alt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” </a:t>
            </a:r>
            <a:r>
              <a:rPr lang="th-TH" altLang="en-US" sz="24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หมายความว่า ราคาเพื่อใช้เป็นฐาน</a:t>
            </a:r>
            <a:r>
              <a:rPr lang="th-TH" altLang="en-US" sz="2400" b="1" u="sng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สำหรับเปรียบเทียบราคา</a:t>
            </a:r>
            <a:r>
              <a:rPr lang="th-TH" altLang="en-US" sz="24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ที่ผู้ยื่นข้อเสนอ</a:t>
            </a:r>
            <a:br>
              <a:rPr lang="th-TH" altLang="en-US" sz="24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en-US" sz="24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ได้ยื่นเสนอไว้ซึ่งสามารถจัดซื้อจัดจ้างได้จริงตามลำดับ ดังต่อไปนี้</a:t>
            </a:r>
            <a:endParaRPr lang="en-US" altLang="en-US" sz="2400" b="1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buFont typeface="Wingdings 3" panose="05040102010807070707" pitchFamily="18" charset="2"/>
              <a:buNone/>
              <a:defRPr/>
            </a:pPr>
            <a:r>
              <a:rPr lang="th-TH" altLang="en-US" sz="2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(1) </a:t>
            </a:r>
            <a:r>
              <a:rPr lang="th-TH" altLang="en-US" sz="22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ราคาที่ได้มาจาก</a:t>
            </a:r>
            <a:r>
              <a:rPr lang="th-TH" altLang="en-US" sz="22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การคำนวณตามหลักเกณฑ์</a:t>
            </a:r>
            <a:r>
              <a:rPr lang="th-TH" altLang="en-US" sz="22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ที่คณะกรรมการราคากลางกำหนด</a:t>
            </a:r>
            <a:endParaRPr lang="en-US" altLang="en-US" sz="2200" b="1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buFont typeface="Wingdings 3" panose="05040102010807070707" pitchFamily="18" charset="2"/>
              <a:buNone/>
              <a:defRPr/>
            </a:pPr>
            <a:r>
              <a:rPr lang="th-TH" altLang="en-US" sz="2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(2) </a:t>
            </a:r>
            <a:r>
              <a:rPr lang="th-TH" altLang="en-US" sz="22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ราคาที่ได้มาจาก</a:t>
            </a:r>
            <a:r>
              <a:rPr lang="th-TH" altLang="en-US" sz="22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ฐานข้อมูลราคาอ้างอิง</a:t>
            </a:r>
            <a:r>
              <a:rPr lang="th-TH" altLang="en-US" sz="2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ของ</a:t>
            </a:r>
            <a:r>
              <a:rPr lang="th-TH" altLang="en-US" sz="2200" b="1" u="sng" dirty="0" smtClean="0">
                <a:solidFill>
                  <a:srgbClr val="66003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พัสดุ</a:t>
            </a:r>
            <a:r>
              <a:rPr lang="th-TH" altLang="en-US" sz="2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ที่</a:t>
            </a:r>
            <a:r>
              <a:rPr lang="th-TH" altLang="en-US" sz="22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กรมบัญชีกลาง</a:t>
            </a:r>
            <a:r>
              <a:rPr lang="th-TH" altLang="en-US" sz="22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จัดทำ</a:t>
            </a:r>
            <a:endParaRPr lang="en-US" altLang="en-US" sz="2200" b="1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buFont typeface="Wingdings 3" panose="05040102010807070707" pitchFamily="18" charset="2"/>
              <a:buNone/>
              <a:defRPr/>
            </a:pPr>
            <a:r>
              <a:rPr lang="th-TH" altLang="en-US" sz="2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(3) </a:t>
            </a:r>
            <a:r>
              <a:rPr lang="th-TH" altLang="en-US" sz="22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ราคา</a:t>
            </a:r>
            <a:r>
              <a:rPr lang="th-TH" altLang="en-US" sz="2200" b="1" u="sng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มาตรฐาน</a:t>
            </a:r>
            <a:r>
              <a:rPr lang="th-TH" altLang="en-US" sz="22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</a:t>
            </a:r>
            <a:r>
              <a:rPr lang="th-TH" altLang="en-US" sz="22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สำนักงบประมาณ</a:t>
            </a:r>
            <a:r>
              <a:rPr lang="th-TH" altLang="en-US" sz="2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หรือ</a:t>
            </a:r>
            <a:r>
              <a:rPr lang="th-TH" altLang="en-US" sz="22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หน่วยงานกลางอื่น</a:t>
            </a:r>
            <a:r>
              <a:rPr lang="th-TH" altLang="en-US" sz="22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กำหนด</a:t>
            </a:r>
            <a:endParaRPr lang="en-US" altLang="en-US" sz="2200" b="1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buFont typeface="Wingdings 3" panose="05040102010807070707" pitchFamily="18" charset="2"/>
              <a:buNone/>
              <a:defRPr/>
            </a:pPr>
            <a:r>
              <a:rPr lang="th-TH" altLang="en-US" sz="2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(4) </a:t>
            </a:r>
            <a:r>
              <a:rPr lang="th-TH" altLang="en-US" sz="22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ราคาที่ได้มาจากการสืบราคาจาก</a:t>
            </a:r>
            <a:r>
              <a:rPr lang="th-TH" altLang="en-US" sz="22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ท้องตลาด</a:t>
            </a:r>
            <a:endParaRPr lang="en-US" altLang="en-US" sz="2200" b="1" dirty="0" smtClean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buFont typeface="Wingdings 3" panose="05040102010807070707" pitchFamily="18" charset="2"/>
              <a:buNone/>
              <a:defRPr/>
            </a:pPr>
            <a:r>
              <a:rPr lang="th-TH" altLang="en-US" sz="2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(5) </a:t>
            </a:r>
            <a:r>
              <a:rPr lang="th-TH" altLang="en-US" sz="22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ราคาที่เคย</a:t>
            </a:r>
            <a:r>
              <a:rPr lang="th-TH" altLang="en-US" sz="22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ซื้อ</a:t>
            </a:r>
            <a:r>
              <a:rPr lang="th-TH" altLang="en-US" sz="22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หรือ</a:t>
            </a:r>
            <a:r>
              <a:rPr lang="th-TH" altLang="en-US" sz="22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จ้าง</a:t>
            </a:r>
            <a:r>
              <a:rPr lang="th-TH" altLang="en-US" sz="22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ครั้ง</a:t>
            </a:r>
            <a:r>
              <a:rPr lang="th-TH" altLang="en-US" sz="22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หลังสุด</a:t>
            </a:r>
            <a:r>
              <a:rPr lang="th-TH" altLang="en-US" sz="2200" b="1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ภายใน</a:t>
            </a:r>
            <a:r>
              <a:rPr lang="th-TH" altLang="en-US" sz="22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ระยะเวลา</a:t>
            </a:r>
            <a:r>
              <a:rPr lang="th-TH" altLang="en-US" sz="22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สอง</a:t>
            </a:r>
            <a:r>
              <a:rPr lang="th-TH" altLang="en-US" sz="22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ปีงบประมาณ</a:t>
            </a:r>
            <a:endParaRPr lang="en-US" altLang="en-US" sz="2200" b="1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buFont typeface="Wingdings 3" panose="05040102010807070707" pitchFamily="18" charset="2"/>
              <a:buNone/>
              <a:defRPr/>
            </a:pPr>
            <a:r>
              <a:rPr lang="th-TH" altLang="en-US" sz="2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(6) </a:t>
            </a:r>
            <a:r>
              <a:rPr lang="th-TH" altLang="en-US" sz="22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วิธีอื่นใดตาม</a:t>
            </a:r>
            <a:r>
              <a:rPr lang="th-TH" altLang="en-US" sz="22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หลักเกณฑ์</a:t>
            </a:r>
            <a:r>
              <a:rPr lang="th-TH" altLang="en-US" sz="2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altLang="en-US" sz="22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วิธีการ หรือ</a:t>
            </a:r>
            <a:r>
              <a:rPr lang="th-TH" altLang="en-US" sz="22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แนวทางปฏิบัติ</a:t>
            </a:r>
            <a:r>
              <a:rPr lang="th-TH" altLang="en-US" sz="22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ของหน่วยงานของรัฐนั้นๆ</a:t>
            </a:r>
            <a:endParaRPr lang="en-US" altLang="en-US" sz="2200" b="1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thaiDist">
              <a:buFont typeface="Wingdings 3" panose="05040102010807070707" pitchFamily="18" charset="2"/>
              <a:buNone/>
              <a:defRPr/>
            </a:pPr>
            <a:r>
              <a:rPr lang="th-TH" altLang="en-US" sz="2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               </a:t>
            </a:r>
            <a:r>
              <a:rPr lang="th-TH" altLang="en-US" sz="22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ในกรณีที่</a:t>
            </a:r>
            <a:r>
              <a:rPr lang="th-TH" altLang="en-US" sz="2200" b="1" u="sng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มีราคาตาม (1) ให้ใช้ราคาตาม (1) ก่อน</a:t>
            </a:r>
            <a:r>
              <a:rPr lang="th-TH" altLang="en-US" sz="22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th-TH" altLang="en-US" sz="22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ในกรณีที่</a:t>
            </a:r>
            <a:r>
              <a:rPr lang="th-TH" altLang="en-US" sz="22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ไม่มีราคาตาม (1)</a:t>
            </a:r>
            <a:r>
              <a:rPr lang="th-TH" altLang="en-US" sz="2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altLang="en-US" sz="22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แต่มีราคาตาม (2)  หรือ (3) ให้ใช้ราคาตาม (2) หรือ (3) ก่อน โดยจะใช้ราคาใดตาม (2) หรือ (3) ให้คำนึงถึงประโยชน์</a:t>
            </a:r>
            <a:br>
              <a:rPr lang="th-TH" altLang="en-US" sz="22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en-US" sz="22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ของหน่วยงานของรัฐเป็นสำคัญ ในกรณีที่ไม่มีราคาตาม (1) (2) และ (3) ให้ใช้ราคาตาม (4) (5)หรือ (6) </a:t>
            </a:r>
            <a:br>
              <a:rPr lang="th-TH" altLang="en-US" sz="22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en-US" sz="22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โดยจะใช้ราคาใดตาม  (4) (5)หรือ (6)ให้คำนึงถึงประโยชน์ของหน่วยงานของรัฐเป็นสำคัญ</a:t>
            </a:r>
          </a:p>
        </p:txBody>
      </p:sp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6753225" y="2959100"/>
            <a:ext cx="1728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th-TH" altLang="en-US" sz="2000">
                <a:solidFill>
                  <a:schemeClr val="tx1"/>
                </a:solidFill>
                <a:latin typeface="Angsana New" panose="02020603050405020304" pitchFamily="18" charset="-34"/>
              </a:rPr>
              <a:t>ราชการกำหนดไว้แล้ว</a:t>
            </a:r>
          </a:p>
        </p:txBody>
      </p:sp>
      <p:sp>
        <p:nvSpPr>
          <p:cNvPr id="5" name="Right Brace 4"/>
          <p:cNvSpPr/>
          <p:nvPr/>
        </p:nvSpPr>
        <p:spPr>
          <a:xfrm>
            <a:off x="6548438" y="2852738"/>
            <a:ext cx="204787" cy="611187"/>
          </a:xfrm>
          <a:prstGeom prst="righ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6" name="Left Brace 5"/>
          <p:cNvSpPr/>
          <p:nvPr/>
        </p:nvSpPr>
        <p:spPr>
          <a:xfrm>
            <a:off x="827088" y="2474913"/>
            <a:ext cx="198437" cy="96837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7" name="Left Brace 6"/>
          <p:cNvSpPr/>
          <p:nvPr/>
        </p:nvSpPr>
        <p:spPr>
          <a:xfrm>
            <a:off x="836613" y="3860800"/>
            <a:ext cx="188912" cy="1008063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03575" y="260350"/>
            <a:ext cx="2266950" cy="9318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ราคากลาง</a:t>
            </a:r>
            <a:endParaRPr lang="th-TH" sz="4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3380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0" y="327025"/>
            <a:ext cx="1457325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Diagram 20"/>
          <p:cNvGraphicFramePr/>
          <p:nvPr/>
        </p:nvGraphicFramePr>
        <p:xfrm>
          <a:off x="611560" y="1268760"/>
          <a:ext cx="8136904" cy="4824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5843" name="สี่เหลี่ยมผืนผ้ามุมมน 1"/>
          <p:cNvSpPr>
            <a:spLocks noChangeArrowheads="1"/>
          </p:cNvSpPr>
          <p:nvPr/>
        </p:nvSpPr>
        <p:spPr bwMode="auto">
          <a:xfrm>
            <a:off x="1331913" y="4437063"/>
            <a:ext cx="1368425" cy="2873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th-TH" altLang="th-TH" sz="2000">
              <a:solidFill>
                <a:srgbClr val="000000"/>
              </a:solidFill>
              <a:latin typeface="CordiaUPC" panose="020B0304020202020204" pitchFamily="34" charset="-34"/>
              <a:ea typeface="Times New Roman" panose="02020603050405020304" pitchFamily="18" charset="0"/>
              <a:cs typeface="CordiaUPC" panose="020B0304020202020204" pitchFamily="34" charset="-34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213" y="333375"/>
            <a:ext cx="3457575" cy="6096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altLang="ko-KR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Gulim" panose="020B0600000101010101" pitchFamily="34" charset="-127"/>
                <a:cs typeface="Angsana New" panose="02020603050405020304" pitchFamily="18" charset="-34"/>
              </a:rPr>
              <a:t>หน่วยงานภาครัฐ</a:t>
            </a:r>
            <a:endParaRPr lang="en-US" altLang="ko-KR" sz="4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ea typeface="Gulim" panose="020B0600000101010101" pitchFamily="34" charset="-127"/>
              <a:cs typeface="Angsana New" panose="02020603050405020304" pitchFamily="18" charset="-34"/>
            </a:endParaRPr>
          </a:p>
        </p:txBody>
      </p:sp>
      <p:pic>
        <p:nvPicPr>
          <p:cNvPr id="35845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756150"/>
            <a:ext cx="823912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73613"/>
            <a:ext cx="954087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ไดอะแกรม 3"/>
          <p:cNvGraphicFramePr/>
          <p:nvPr/>
        </p:nvGraphicFramePr>
        <p:xfrm>
          <a:off x="107504" y="1196752"/>
          <a:ext cx="8897796" cy="5089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6503988" y="1668463"/>
            <a:ext cx="2316162" cy="14001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2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เปิดเผยข้อมูล </a:t>
            </a:r>
          </a:p>
          <a:p>
            <a:pPr algn="ctr">
              <a:defRPr/>
            </a:pPr>
            <a:r>
              <a:rPr lang="th-TH" sz="22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เปิดโอกาสให้แข่งขัน</a:t>
            </a:r>
          </a:p>
          <a:p>
            <a:pPr algn="ctr">
              <a:defRPr/>
            </a:pPr>
            <a:r>
              <a:rPr lang="th-TH" sz="22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อย่างเป็นธรรม มีระยะเวลาเพียงพอต่อการยื่นข้อเสนอ</a:t>
            </a:r>
          </a:p>
        </p:txBody>
      </p:sp>
      <p:sp>
        <p:nvSpPr>
          <p:cNvPr id="7" name="Rectangle 6"/>
          <p:cNvSpPr/>
          <p:nvPr/>
        </p:nvSpPr>
        <p:spPr>
          <a:xfrm>
            <a:off x="339726" y="5055961"/>
            <a:ext cx="2216150" cy="12533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6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เก็บข้อมูลเป็นระบบ</a:t>
            </a:r>
          </a:p>
          <a:p>
            <a:pPr algn="ctr">
              <a:defRPr/>
            </a:pPr>
            <a:r>
              <a:rPr lang="th-TH" sz="26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เพื่อการตรวจสอบ</a:t>
            </a:r>
          </a:p>
        </p:txBody>
      </p:sp>
      <p:sp>
        <p:nvSpPr>
          <p:cNvPr id="8" name="Rectangle 7"/>
          <p:cNvSpPr/>
          <p:nvPr/>
        </p:nvSpPr>
        <p:spPr>
          <a:xfrm>
            <a:off x="323850" y="1668463"/>
            <a:ext cx="2232025" cy="11461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มีคุณลักษณะตอบสนองวัตถุประสงค์การใช้งาน</a:t>
            </a:r>
          </a:p>
          <a:p>
            <a:pPr algn="ctr">
              <a:defRPr/>
            </a:pPr>
            <a:r>
              <a:rPr lang="th-TH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และมีราคาเหมาะสม</a:t>
            </a:r>
          </a:p>
        </p:txBody>
      </p:sp>
      <p:sp>
        <p:nvSpPr>
          <p:cNvPr id="9" name="Rectangle 8"/>
          <p:cNvSpPr/>
          <p:nvPr/>
        </p:nvSpPr>
        <p:spPr>
          <a:xfrm>
            <a:off x="6405220" y="4869160"/>
            <a:ext cx="2415252" cy="144016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8000"/>
              </a:lnSpc>
              <a:defRPr/>
            </a:pPr>
            <a:r>
              <a:rPr lang="th-TH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วางแผนการจัดซื้อจัดจ้าง</a:t>
            </a:r>
          </a:p>
          <a:p>
            <a:pPr algn="ctr">
              <a:lnSpc>
                <a:spcPct val="98000"/>
              </a:lnSpc>
              <a:defRPr/>
            </a:pPr>
            <a:r>
              <a:rPr lang="th-TH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มีการกำหนดเวลาที่เหมาะสม และมีการประเมินผล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754188" y="119063"/>
            <a:ext cx="5857875" cy="1293812"/>
          </a:xfrm>
          <a:prstGeom prst="rect">
            <a:avLst/>
          </a:prstGeom>
          <a:noFill/>
          <a:ln w="28575">
            <a:noFill/>
            <a:prstDash val="sysDash"/>
          </a:ln>
          <a:effectLst/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th-TH" altLang="ko-K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Gulim" panose="020B0600000101010101" pitchFamily="34" charset="-127"/>
                <a:cs typeface="Angsana New" panose="02020603050405020304" pitchFamily="18" charset="-34"/>
              </a:rPr>
              <a:t>มาตรา 8 </a:t>
            </a:r>
          </a:p>
          <a:p>
            <a:pPr fontAlgn="auto">
              <a:spcAft>
                <a:spcPts val="0"/>
              </a:spcAft>
              <a:defRPr/>
            </a:pPr>
            <a:r>
              <a:rPr lang="th-TH" altLang="ko-K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Gulim" panose="020B0600000101010101" pitchFamily="34" charset="-127"/>
                <a:cs typeface="Angsana New" panose="02020603050405020304" pitchFamily="18" charset="-34"/>
              </a:rPr>
              <a:t>หลักการจัดซื้อจัดจ้าง</a:t>
            </a:r>
            <a:endParaRPr lang="th-TH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1042988" y="1916113"/>
            <a:ext cx="7561262" cy="3743325"/>
          </a:xfrm>
        </p:spPr>
        <p:txBody>
          <a:bodyPr/>
          <a:lstStyle/>
          <a:p>
            <a:pPr algn="thaiDist" eaLnBrk="1" hangingPunct="1">
              <a:buFont typeface="Arial" panose="020B0604020202020204" pitchFamily="34" charset="0"/>
              <a:buChar char="•"/>
            </a:pPr>
            <a:r>
              <a:rPr lang="th-TH" altLang="th-TH" sz="3000" b="1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การกำหนดคุณลักษณะเฉพาะของพัสดุที่จะทำการจัดซื้อจัดจ้าง </a:t>
            </a:r>
            <a:br>
              <a:rPr lang="th-TH" altLang="th-TH" sz="3000" b="1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sz="3000" b="1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ให้หน่วยงานของรัฐ</a:t>
            </a:r>
            <a:r>
              <a:rPr lang="th-TH" altLang="th-TH" sz="3000" b="1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คำนึงถึงคุณภาพ เทคนิค และวัตถุประสงค์</a:t>
            </a:r>
            <a:r>
              <a:rPr lang="th-TH" altLang="th-TH" sz="3000" b="1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th-TH" altLang="th-TH" sz="3000" b="1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sz="3000" b="1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ของการจัดซื้อจัดจ้างพัสดุนั้น และ</a:t>
            </a:r>
            <a:r>
              <a:rPr lang="th-TH" altLang="th-TH" sz="3000" b="1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ห้ามมิให้กำหนดคุณลักษณะ</a:t>
            </a:r>
            <a:br>
              <a:rPr lang="th-TH" altLang="th-TH" sz="3000" b="1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sz="3000" b="1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ของพัสดุให้ใกล้เคียงกับยี่ห้อใดยี่ห้อหนึ่ง หรือของผู้ขายรายใดรายหนึ่ง</a:t>
            </a:r>
            <a:r>
              <a:rPr lang="th-TH" altLang="th-TH" sz="3000" b="1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โดยเฉพาะ เว้นแต่พัสดุที่จะทำการจัดซื้อจัดจ้างตามวัตถุประสงค์นั้น</a:t>
            </a:r>
            <a:br>
              <a:rPr lang="th-TH" altLang="th-TH" sz="3000" b="1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sz="3000" b="1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มียี่ห้อเดียวหรือจะต้องใช้อะไหล่ของยี่ห้อใด ก็ให้ระบุยี่ห้อนั้นได้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03350" y="476250"/>
            <a:ext cx="6548438" cy="1152525"/>
          </a:xfrm>
          <a:prstGeom prst="rect">
            <a:avLst/>
          </a:prstGeom>
          <a:noFill/>
          <a:ln w="28575">
            <a:noFill/>
            <a:prstDash val="sysDash"/>
          </a:ln>
          <a:effectLst/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th-TH" altLang="ko-K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Gulim" panose="020B0600000101010101" pitchFamily="34" charset="-127"/>
                <a:cs typeface="Angsana New" panose="02020603050405020304" pitchFamily="18" charset="-34"/>
              </a:rPr>
              <a:t>มาตรา </a:t>
            </a:r>
            <a:r>
              <a:rPr lang="th-TH" altLang="ko-K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Gulim" panose="020B0600000101010101" pitchFamily="34" charset="-127"/>
                <a:cs typeface="Angsana New" panose="02020603050405020304" pitchFamily="18" charset="-34"/>
              </a:rPr>
              <a:t>9</a:t>
            </a:r>
            <a:r>
              <a:rPr lang="th-TH" altLang="ko-K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Gulim" panose="020B0600000101010101" pitchFamily="34" charset="-127"/>
                <a:cs typeface="Angsana New" panose="02020603050405020304" pitchFamily="18" charset="-34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th-TH" altLang="ko-K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Gulim" panose="020B0600000101010101" pitchFamily="34" charset="-127"/>
                <a:cs typeface="Angsana New" panose="02020603050405020304" pitchFamily="18" charset="-34"/>
              </a:rPr>
              <a:t>การกำหนดคุณลักษณะเฉพาะ</a:t>
            </a:r>
            <a:endParaRPr lang="th-TH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813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5019675"/>
            <a:ext cx="191770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98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43350" y="620713"/>
            <a:ext cx="1763713" cy="715962"/>
          </a:xfrm>
        </p:spPr>
        <p:txBody>
          <a:bodyPr/>
          <a:lstStyle/>
          <a:p>
            <a:pPr algn="ctr">
              <a:defRPr/>
            </a:pPr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มาตรา  10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116013" y="1700213"/>
            <a:ext cx="7418387" cy="3671887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thaiDist">
              <a:defRPr/>
            </a:pPr>
            <a:r>
              <a:rPr lang="th-TH" sz="3200" b="1" u="sng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ห้ามมิให้</a:t>
            </a: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หน่วยงานของรัฐ</a:t>
            </a:r>
            <a:r>
              <a:rPr lang="th-TH" sz="32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เปิดเผย</a:t>
            </a: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ข้อเสนอของผู้ยื่นข้อเสนอ</a:t>
            </a:r>
            <a:b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2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ในส่วนที่เป็นสาระสำคัญ</a:t>
            </a: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และเป็น</a:t>
            </a:r>
            <a:r>
              <a:rPr lang="th-TH" sz="32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ข้อมูลทางเทคนิค</a:t>
            </a:r>
            <a:r>
              <a:rPr lang="th-TH" sz="32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ของ</a:t>
            </a:r>
            <a:br>
              <a:rPr lang="th-TH" sz="32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ผู้ยื่นข้อเสนอ ซึ่งอาจ</a:t>
            </a:r>
            <a:r>
              <a:rPr lang="th-TH" sz="32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ก่อให้เกิดการได้เปรียบเสียเปรียบระหว่าง</a:t>
            </a:r>
            <a:br>
              <a:rPr lang="th-TH" sz="32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2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ผู้ยื่นข้อเสนอด้วยกัน</a:t>
            </a: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ต่อผู้ซึ่งมิได้เกี่ยวข้องกับการจัดซื้อจัดจ้างครั้งนั้นหรือต่อผู้ยื่นข้อเสนอรายอื่น </a:t>
            </a:r>
            <a:r>
              <a:rPr lang="th-TH" sz="3200" b="1" u="sng" dirty="0" smtClean="0">
                <a:solidFill>
                  <a:srgbClr val="0C03B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เว้นแต่ เป็นการเปิดเผยข้อมูลต่อผู้มีอำนาจหน้าที่ตามกฎหมาย</a:t>
            </a: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หรือการดำเนินการ</a:t>
            </a:r>
            <a:b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ตามกฎหมาย</a:t>
            </a:r>
            <a:endParaRPr lang="th-TH" sz="3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915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941888"/>
            <a:ext cx="23368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71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395536" y="1124744"/>
          <a:ext cx="828092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43213" y="188913"/>
            <a:ext cx="3386137" cy="64928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altLang="th-TH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หลักการและเหตุผล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2411413" y="1484313"/>
            <a:ext cx="4681537" cy="576262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th-TH" altLang="th-TH" sz="3200" b="1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ต้องจัดทำแผนทุกปี และประกาศเผยแพร่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th-TH" altLang="th-TH" sz="2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j-cs"/>
              </a:rPr>
              <a:t>    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71550" y="115888"/>
            <a:ext cx="7488238" cy="1225550"/>
          </a:xfrm>
          <a:prstGeom prst="rect">
            <a:avLst/>
          </a:prstGeom>
          <a:noFill/>
          <a:ln w="28575">
            <a:noFill/>
            <a:prstDash val="sysDash"/>
          </a:ln>
          <a:effectLst/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th-TH" altLang="ko-K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Gulim" panose="020B0600000101010101" pitchFamily="34" charset="-127"/>
                <a:cs typeface="Angsana New" panose="02020603050405020304" pitchFamily="18" charset="-34"/>
              </a:rPr>
              <a:t>มาตรา 11 </a:t>
            </a:r>
          </a:p>
          <a:p>
            <a:pPr fontAlgn="auto">
              <a:spcAft>
                <a:spcPts val="0"/>
              </a:spcAft>
              <a:defRPr/>
            </a:pPr>
            <a:r>
              <a:rPr lang="th-TH" altLang="ko-K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Gulim" panose="020B0600000101010101" pitchFamily="34" charset="-127"/>
                <a:cs typeface="Angsana New" panose="02020603050405020304" pitchFamily="18" charset="-34"/>
              </a:rPr>
              <a:t>การจัดทำแผนการจัดซื้อจัดจ้าง</a:t>
            </a:r>
            <a:endParaRPr lang="th-TH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1115616" y="2245320"/>
          <a:ext cx="6840760" cy="4136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1042988" y="1916113"/>
            <a:ext cx="7561262" cy="3743325"/>
          </a:xfrm>
        </p:spPr>
        <p:txBody>
          <a:bodyPr/>
          <a:lstStyle/>
          <a:p>
            <a:pPr algn="thaiDist" eaLnBrk="1" hangingPunct="1">
              <a:buFont typeface="Arial" panose="020B0604020202020204" pitchFamily="34" charset="0"/>
              <a:buChar char="•"/>
              <a:defRPr/>
            </a:pPr>
            <a:r>
              <a:rPr lang="th-TH" altLang="en-US" sz="30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ในการดำเนินการจัดซื้อจัดจ้าง </a:t>
            </a:r>
            <a:r>
              <a:rPr lang="th-TH" altLang="en-US" sz="3000" b="1" u="sng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ผู้ที่มีหน้าที่ดำเนินการต้องไม่</a:t>
            </a:r>
            <a:r>
              <a:rPr lang="th-TH" altLang="en-US" sz="30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เป็น</a:t>
            </a:r>
            <a:br>
              <a:rPr lang="th-TH" altLang="en-US" sz="30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en-US" sz="30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</a:t>
            </a:r>
            <a:r>
              <a:rPr lang="th-TH" altLang="en-US" sz="3000" b="1" u="sng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มีส่วนได้เสียกับผู้ยื่นข้อเสนอ</a:t>
            </a:r>
            <a:r>
              <a:rPr lang="th-TH" altLang="en-US" sz="30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หรือ</a:t>
            </a:r>
            <a:r>
              <a:rPr lang="th-TH" altLang="en-US" sz="3000" b="1" u="sng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คู่สัญญา</a:t>
            </a:r>
            <a:r>
              <a:rPr lang="th-TH" altLang="en-US" sz="30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ในงานนั้น</a:t>
            </a:r>
          </a:p>
          <a:p>
            <a:pPr algn="thaiDist" eaLnBrk="1" hangingPunct="1">
              <a:buFont typeface="Arial" panose="020B0604020202020204" pitchFamily="34" charset="0"/>
              <a:buChar char="•"/>
              <a:defRPr/>
            </a:pPr>
            <a:r>
              <a:rPr lang="th-TH" altLang="en-US" sz="3000" b="1" spc="-3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ในกรณีที่ปรากฏในภายหลังว่าผู้ที่มีหน้าที่ดำเนินการตามวรรคหนึ่ง</a:t>
            </a:r>
            <a:r>
              <a:rPr lang="th-TH" altLang="en-US" sz="30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็นผู้มีส่วนได้เสียกับผู้ยื่นขอเสนอหรือคู่สัญญาในขั้นตอนหนึ่งขั้นตอนใดของการจัดซื้อจัดจ้างหรือเป็นกรรมการในคณะกรรมการดำเนินการจัดซื้อจัดจ้าง แต่</a:t>
            </a:r>
            <a:r>
              <a:rPr lang="th-TH" altLang="en-US" sz="30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ไม่มีผล</a:t>
            </a:r>
            <a:r>
              <a:rPr lang="th-TH" altLang="en-US" sz="30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ต่อการจัดซื้อจัดจ้างอย่างมี</a:t>
            </a:r>
            <a:r>
              <a:rPr lang="th-TH" altLang="en-US" sz="30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นัยสำคัญ</a:t>
            </a:r>
            <a:r>
              <a:rPr lang="th-TH" altLang="en-US" sz="30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การจัดซื้อจัดจ้างนั้นย่อมไม่เสียไป</a:t>
            </a:r>
            <a:endParaRPr lang="th-TH" altLang="th-TH" sz="3000" b="1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03350" y="476250"/>
            <a:ext cx="6548438" cy="1081088"/>
          </a:xfrm>
          <a:prstGeom prst="rect">
            <a:avLst/>
          </a:prstGeom>
          <a:noFill/>
          <a:ln w="28575">
            <a:noFill/>
            <a:prstDash val="sysDash"/>
          </a:ln>
          <a:effectLst/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th-TH" altLang="ko-K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Gulim" panose="020B0600000101010101" pitchFamily="34" charset="-127"/>
                <a:cs typeface="Angsana New" panose="02020603050405020304" pitchFamily="18" charset="-34"/>
              </a:rPr>
              <a:t>มาตรา 13 </a:t>
            </a:r>
          </a:p>
          <a:p>
            <a:pPr fontAlgn="auto">
              <a:spcAft>
                <a:spcPts val="0"/>
              </a:spcAft>
              <a:defRPr/>
            </a:pPr>
            <a:r>
              <a:rPr lang="th-TH" altLang="ko-K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Gulim" panose="020B0600000101010101" pitchFamily="34" charset="-127"/>
                <a:cs typeface="Angsana New" panose="02020603050405020304" pitchFamily="18" charset="-34"/>
              </a:rPr>
              <a:t>การมีส่วนได้ส่วนเสีย</a:t>
            </a:r>
            <a:endParaRPr lang="th-TH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58888" y="2490788"/>
            <a:ext cx="2881312" cy="43338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1258888" y="2420938"/>
            <a:ext cx="7345362" cy="417671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th-TH" altLang="th-TH" sz="2800" b="1" dirty="0" smtClean="0">
                <a:solidFill>
                  <a:srgbClr val="0C03B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มาตรา 18 ข้อตกลงคุณธรรม</a:t>
            </a:r>
          </a:p>
          <a:p>
            <a:pPr algn="thaiDist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th-TH" altLang="th-TH" sz="2800" b="1" dirty="0" smtClean="0">
                <a:solidFill>
                  <a:srgbClr val="0C03B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ข้อตกลงร่วมกันระหว่างหน่วยงานเจ้าของโครงการ ผู้เสนอราคา และ</a:t>
            </a:r>
            <a:br>
              <a:rPr lang="th-TH" altLang="th-TH" sz="2800" b="1" dirty="0" smtClean="0">
                <a:solidFill>
                  <a:srgbClr val="0C03B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sz="2800" b="1" dirty="0" smtClean="0">
                <a:solidFill>
                  <a:srgbClr val="0C03B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ผู้สังเกตการณ์ </a:t>
            </a:r>
            <a:r>
              <a:rPr lang="th-TH" altLang="th-TH" sz="2800" b="1" u="sng" dirty="0" smtClean="0">
                <a:solidFill>
                  <a:srgbClr val="0C03B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โดยตกลงร่วมกันว่าจะไม่กระทำการทุจริตในเรื่อง</a:t>
            </a:r>
            <a:br>
              <a:rPr lang="th-TH" altLang="th-TH" sz="2800" b="1" u="sng" dirty="0" smtClean="0">
                <a:solidFill>
                  <a:srgbClr val="0C03B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sz="2800" b="1" u="sng" dirty="0" smtClean="0">
                <a:solidFill>
                  <a:srgbClr val="0C03B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การจัดซื้อจัดจ้าง</a:t>
            </a:r>
          </a:p>
          <a:p>
            <a:pPr algn="thaiDist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th-TH" altLang="th-TH" sz="2800" b="1" dirty="0" smtClean="0">
                <a:solidFill>
                  <a:srgbClr val="0C03B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ผู้สังเกตการณ์ เป็นผู้มีความรู้ ความเชี่ยวชาญ มีประสบการณ์ในโครงการการที่เข้าร่วมสังเกตการณ์ มีความเป็นกลางและไม่เป็นผู้มีส่วนได้เสีย</a:t>
            </a:r>
            <a:br>
              <a:rPr lang="th-TH" altLang="th-TH" sz="2800" b="1" dirty="0" smtClean="0">
                <a:solidFill>
                  <a:srgbClr val="0C03B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sz="2800" b="1" dirty="0" smtClean="0">
                <a:solidFill>
                  <a:srgbClr val="0C03B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ในโครงการนั้นๆ</a:t>
            </a:r>
          </a:p>
          <a:p>
            <a:pPr algn="thaiDist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th-TH" altLang="th-TH" sz="2800" b="1" dirty="0" smtClean="0">
                <a:solidFill>
                  <a:srgbClr val="0C03B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การเข้าร่วมสังเกตการณ์ ตั้งแต่การจัดทำร่าง </a:t>
            </a:r>
            <a:r>
              <a:rPr lang="en-US" altLang="th-TH" sz="2800" b="1" dirty="0" smtClean="0">
                <a:solidFill>
                  <a:srgbClr val="0C03B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TOR </a:t>
            </a:r>
            <a:r>
              <a:rPr lang="th-TH" altLang="th-TH" sz="2800" b="1" dirty="0" smtClean="0">
                <a:solidFill>
                  <a:srgbClr val="0C03B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จนถึงสิ้นสุดโครงการ</a:t>
            </a:r>
            <a:r>
              <a:rPr lang="en-US" altLang="th-TH" sz="2800" b="1" dirty="0" smtClean="0">
                <a:solidFill>
                  <a:srgbClr val="0C03B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th-TH" altLang="th-TH" sz="2800" b="1" dirty="0" smtClean="0">
              <a:solidFill>
                <a:srgbClr val="0C03B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76375" y="260350"/>
            <a:ext cx="6799263" cy="15843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  <a:prstDash val="sysDash"/>
          </a:ln>
          <a:effectLst/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th-TH" altLang="th-TH" b="1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หมวด </a:t>
            </a:r>
            <a:r>
              <a:rPr lang="th-TH" altLang="th-TH" b="1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2</a:t>
            </a:r>
            <a:r>
              <a:rPr lang="th-TH" altLang="th-TH" sz="3200" b="1" dirty="0">
                <a:ln>
                  <a:noFill/>
                </a:ln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th-TH" altLang="th-TH" sz="3200" b="1" dirty="0">
                <a:ln>
                  <a:noFill/>
                </a:ln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sz="3200" b="1" dirty="0">
                <a:ln>
                  <a:noFill/>
                </a:ln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การมีส่วนร่วมของภาคประชาชนและ</a:t>
            </a:r>
            <a:r>
              <a:rPr lang="th-TH" altLang="th-TH" sz="3200" b="1" dirty="0" smtClean="0">
                <a:ln>
                  <a:noFill/>
                </a:ln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ผู้ประกอบการ</a:t>
            </a:r>
            <a:br>
              <a:rPr lang="th-TH" altLang="th-TH" sz="3200" b="1" dirty="0" smtClean="0">
                <a:ln>
                  <a:noFill/>
                </a:ln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sz="3200" b="1" dirty="0" smtClean="0">
                <a:ln>
                  <a:noFill/>
                </a:ln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ในการป้องกันการทุจริต</a:t>
            </a:r>
            <a:endParaRPr lang="th-TH" altLang="th-TH" sz="3200" b="1" dirty="0">
              <a:ln>
                <a:noFill/>
              </a:ln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5291137" cy="860425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th-TH" altLang="th-TH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การมีส่วนร่วมของภาคประชาชน</a:t>
            </a:r>
            <a:r>
              <a:rPr lang="th-TH" altLang="th-TH" sz="44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th-TH" altLang="th-TH" sz="44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4400" dirty="0"/>
          </a:p>
        </p:txBody>
      </p:sp>
      <p:graphicFrame>
        <p:nvGraphicFramePr>
          <p:cNvPr id="4" name="Diagram 1"/>
          <p:cNvGraphicFramePr>
            <a:graphicFrameLocks noGrp="1"/>
          </p:cNvGraphicFramePr>
          <p:nvPr>
            <p:ph idx="1"/>
          </p:nvPr>
        </p:nvGraphicFramePr>
        <p:xfrm>
          <a:off x="971600" y="1700808"/>
          <a:ext cx="784887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7"/>
          <p:cNvSpPr txBox="1"/>
          <p:nvPr/>
        </p:nvSpPr>
        <p:spPr>
          <a:xfrm>
            <a:off x="3203575" y="3789363"/>
            <a:ext cx="1500188" cy="1938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th-TH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จัดทำ</a:t>
            </a:r>
          </a:p>
          <a:p>
            <a:pPr algn="r">
              <a:defRPr/>
            </a:pPr>
            <a:r>
              <a:rPr lang="th-TH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บันทึก</a:t>
            </a:r>
          </a:p>
          <a:p>
            <a:pPr algn="r">
              <a:defRPr/>
            </a:pPr>
            <a:r>
              <a:rPr lang="th-TH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ข้อตกลง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itchFamily="34" charset="-34"/>
              <a:cs typeface="CordiaUPC" pitchFamily="34" charset="-34"/>
            </a:endParaRPr>
          </a:p>
        </p:txBody>
      </p:sp>
      <p:pic>
        <p:nvPicPr>
          <p:cNvPr id="47109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716338"/>
            <a:ext cx="20161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6238" y="260350"/>
            <a:ext cx="3382962" cy="720725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alt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หมวด </a:t>
            </a:r>
            <a:r>
              <a:rPr lang="th-TH" altLang="th-TH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th-TH" alt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คณะกรรมการ</a:t>
            </a: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6375" y="1628775"/>
            <a:ext cx="6591300" cy="4537075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th-TH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th-TH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791072" y="1268760"/>
          <a:ext cx="835292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504825"/>
            <a:ext cx="7921625" cy="5842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algn="r" eaLnBrk="1" hangingPunct="1">
              <a:defRPr/>
            </a:pPr>
            <a:r>
              <a:rPr lang="th-TH" altLang="ko-KR" sz="3000" b="1" dirty="0" smtClean="0">
                <a:solidFill>
                  <a:schemeClr val="tx1"/>
                </a:solidFill>
                <a:latin typeface="Angsana New" panose="02020603050405020304" pitchFamily="18" charset="-34"/>
                <a:ea typeface="Gulim" panose="020B0600000101010101" pitchFamily="34" charset="-127"/>
                <a:cs typeface="Angsana New" panose="02020603050405020304" pitchFamily="18" charset="-34"/>
              </a:rPr>
              <a:t>1. คณะกรรมการนโยบายการจัดซื้อจัดจ้างและการบริหารพัสดุภาครัฐ</a:t>
            </a:r>
            <a:endParaRPr lang="en-US" altLang="ko-KR" sz="3000" b="1" dirty="0" smtClean="0">
              <a:solidFill>
                <a:schemeClr val="tx1"/>
              </a:solidFill>
              <a:latin typeface="Angsana New" panose="02020603050405020304" pitchFamily="18" charset="-34"/>
              <a:ea typeface="Gulim" panose="020B0600000101010101" pitchFamily="34" charset="-127"/>
              <a:cs typeface="Angsana New" panose="02020603050405020304" pitchFamily="18" charset="-34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0" y="1340768"/>
          <a:ext cx="914400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79563" y="1474788"/>
            <a:ext cx="431800" cy="3698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73213" y="2500313"/>
            <a:ext cx="431800" cy="369887"/>
          </a:xfrm>
          <a:prstGeom prst="rect">
            <a:avLst/>
          </a:prstGeom>
          <a:solidFill>
            <a:srgbClr val="C4E1C3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79563" y="3511550"/>
            <a:ext cx="431800" cy="3683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73213" y="4549775"/>
            <a:ext cx="431800" cy="368300"/>
          </a:xfrm>
          <a:prstGeom prst="rect">
            <a:avLst/>
          </a:prstGeom>
          <a:solidFill>
            <a:srgbClr val="C9E7D5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73213" y="5549900"/>
            <a:ext cx="43338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315913"/>
            <a:ext cx="7200900" cy="6858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r" eaLnBrk="1" hangingPunct="1">
              <a:defRPr/>
            </a:pPr>
            <a:r>
              <a:rPr lang="th-TH" altLang="ko-KR" sz="2800" b="1" dirty="0" smtClean="0">
                <a:solidFill>
                  <a:schemeClr val="tx1"/>
                </a:solidFill>
                <a:latin typeface="Angsana New" panose="02020603050405020304" pitchFamily="18" charset="-34"/>
                <a:ea typeface="Gulim" panose="020B0600000101010101" pitchFamily="34" charset="-127"/>
                <a:cs typeface="Angsana New" panose="02020603050405020304" pitchFamily="18" charset="-34"/>
              </a:rPr>
              <a:t>2. คณะกรรมการวินิจฉัยปัญหาการจัดซื้อจัดจ้างและบริหารพัสดุภาครัฐ</a:t>
            </a:r>
            <a:endParaRPr lang="en-US" altLang="ko-KR" sz="2800" b="1" dirty="0" smtClean="0">
              <a:solidFill>
                <a:schemeClr val="tx1"/>
              </a:solidFill>
              <a:latin typeface="Angsana New" panose="02020603050405020304" pitchFamily="18" charset="-34"/>
              <a:ea typeface="Gulim" panose="020B0600000101010101" pitchFamily="34" charset="-127"/>
              <a:cs typeface="Angsana New" panose="02020603050405020304" pitchFamily="18" charset="-34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395536" y="1090464"/>
          <a:ext cx="8251577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20850" y="1150938"/>
            <a:ext cx="309563" cy="9223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tion Jackson" panose="00000400000000000000" pitchFamily="2" charset="0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20850" y="2519363"/>
            <a:ext cx="309563" cy="922337"/>
          </a:xfrm>
          <a:prstGeom prst="rect">
            <a:avLst/>
          </a:prstGeom>
          <a:solidFill>
            <a:srgbClr val="F1E5CD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tion Jackson" panose="00000400000000000000" pitchFamily="2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71638" y="3932238"/>
            <a:ext cx="307975" cy="9239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tion Jackson" panose="00000400000000000000" pitchFamily="2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20850" y="5300663"/>
            <a:ext cx="309563" cy="9239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tion Jackson" panose="00000400000000000000" pitchFamily="2" charset="0"/>
              </a:rP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884363" y="438150"/>
            <a:ext cx="6124575" cy="6096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th-TH" altLang="ko-KR" sz="3000" b="1" dirty="0" smtClean="0">
                <a:solidFill>
                  <a:schemeClr val="tx1"/>
                </a:solidFill>
                <a:latin typeface="Angsana New" panose="02020603050405020304" pitchFamily="18" charset="-34"/>
                <a:ea typeface="Gulim" panose="020B0600000101010101" pitchFamily="34" charset="-127"/>
                <a:cs typeface="Angsana New" panose="02020603050405020304" pitchFamily="18" charset="-34"/>
              </a:rPr>
              <a:t>3. คณะกรรมการราคากลางและขึ้นทะเบียนผู้ประกอบการ</a:t>
            </a:r>
            <a:endParaRPr lang="en-US" altLang="ko-KR" sz="3000" b="1" dirty="0" smtClean="0">
              <a:solidFill>
                <a:schemeClr val="tx1"/>
              </a:solidFill>
              <a:latin typeface="Angsana New" panose="02020603050405020304" pitchFamily="18" charset="-34"/>
              <a:ea typeface="Gulim" panose="020B0600000101010101" pitchFamily="34" charset="-127"/>
              <a:cs typeface="Angsana New" panose="02020603050405020304" pitchFamily="18" charset="-34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322760" y="1425252"/>
          <a:ext cx="8352928" cy="4524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884363" y="1804988"/>
            <a:ext cx="431800" cy="64611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84363" y="3357563"/>
            <a:ext cx="431800" cy="6461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84363" y="4941888"/>
            <a:ext cx="431800" cy="646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5700" y="479425"/>
            <a:ext cx="7056438" cy="6096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th-TH" altLang="ko-KR" b="1" dirty="0" smtClean="0">
                <a:solidFill>
                  <a:schemeClr val="tx1"/>
                </a:solidFill>
                <a:latin typeface="Angsana New" panose="02020603050405020304" pitchFamily="18" charset="-34"/>
                <a:ea typeface="Gulim" panose="020B0600000101010101" pitchFamily="34" charset="-127"/>
                <a:cs typeface="Angsana New" panose="02020603050405020304" pitchFamily="18" charset="-34"/>
              </a:rPr>
              <a:t>4. คณะกรรมการความร่วมมือป้องกันทุจริต</a:t>
            </a:r>
            <a:endParaRPr lang="en-US" altLang="ko-KR" b="1" dirty="0" smtClean="0">
              <a:solidFill>
                <a:schemeClr val="tx1"/>
              </a:solidFill>
              <a:latin typeface="Angsana New" panose="02020603050405020304" pitchFamily="18" charset="-34"/>
              <a:ea typeface="Gulim" panose="020B0600000101010101" pitchFamily="34" charset="-127"/>
              <a:cs typeface="Angsana New" panose="02020603050405020304" pitchFamily="18" charset="-34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0" y="1268760"/>
          <a:ext cx="914400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19250" y="1412875"/>
            <a:ext cx="431800" cy="6461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19250" y="2708275"/>
            <a:ext cx="431800" cy="647700"/>
          </a:xfrm>
          <a:prstGeom prst="rect">
            <a:avLst/>
          </a:prstGeom>
          <a:solidFill>
            <a:srgbClr val="C9E7D5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19250" y="3995738"/>
            <a:ext cx="431800" cy="647700"/>
          </a:xfrm>
          <a:prstGeom prst="rect">
            <a:avLst/>
          </a:prstGeom>
          <a:solidFill>
            <a:srgbClr val="C9E7D5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19250" y="5284788"/>
            <a:ext cx="431800" cy="647700"/>
          </a:xfrm>
          <a:prstGeom prst="rect">
            <a:avLst/>
          </a:prstGeom>
          <a:solidFill>
            <a:srgbClr val="C9E7D5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658813"/>
            <a:ext cx="6769100" cy="6096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th-TH" altLang="ko-KR" sz="3200" b="1" dirty="0" smtClean="0">
                <a:solidFill>
                  <a:schemeClr val="tx1"/>
                </a:solidFill>
                <a:latin typeface="Cordia New" panose="020B0304020202020204" pitchFamily="34" charset="-34"/>
                <a:ea typeface="Gulim" panose="020B0600000101010101" pitchFamily="34" charset="-127"/>
              </a:rPr>
              <a:t>5. คณะกรรมการพิจารณาอุทธรณ์และข้อร้องเรียน</a:t>
            </a:r>
            <a:endParaRPr lang="en-US" altLang="ko-KR" sz="3200" b="1" dirty="0" smtClean="0">
              <a:solidFill>
                <a:schemeClr val="tx1"/>
              </a:solidFill>
              <a:latin typeface="Cordia New" panose="020B0304020202020204" pitchFamily="34" charset="-34"/>
              <a:ea typeface="Gulim" panose="020B0600000101010101" pitchFamily="34" charset="-127"/>
              <a:cs typeface="Cordia New" panose="020B0304020202020204" pitchFamily="34" charset="-34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0" y="1268760"/>
          <a:ext cx="8676456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4276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349500"/>
            <a:ext cx="1782762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12850" y="400050"/>
            <a:ext cx="7680325" cy="1373188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th-TH" sz="4400" b="1" dirty="0" smtClean="0">
                <a:solidFill>
                  <a:srgbClr val="0C0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พระราชบัญญัตินี้ใช้บังคับเมื่อพ้นกำหนด 180 วัน </a:t>
            </a:r>
            <a:br>
              <a:rPr lang="th-TH" sz="4400" b="1" dirty="0" smtClean="0">
                <a:solidFill>
                  <a:srgbClr val="0C0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</a:br>
            <a:r>
              <a:rPr lang="th-TH" sz="4400" b="1" dirty="0" smtClean="0">
                <a:solidFill>
                  <a:srgbClr val="0C0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นับแต่วันประกาศในราชกิจจา</a:t>
            </a:r>
            <a:r>
              <a:rPr lang="th-TH" sz="4400" b="1" dirty="0" err="1" smtClean="0">
                <a:solidFill>
                  <a:srgbClr val="0C0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นุเบกษา</a:t>
            </a:r>
            <a:endParaRPr lang="th-TH" sz="4400" b="1" dirty="0">
              <a:solidFill>
                <a:srgbClr val="0C03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52488" y="1989138"/>
            <a:ext cx="7848600" cy="4535487"/>
          </a:xfrm>
        </p:spPr>
        <p:txBody>
          <a:bodyPr/>
          <a:lstStyle/>
          <a:p>
            <a:pPr>
              <a:defRPr/>
            </a:pPr>
            <a:r>
              <a:rPr lang="th-TH" sz="3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38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ประกาศในราชกิจจา</a:t>
            </a:r>
            <a:r>
              <a:rPr lang="th-TH" sz="3800" b="1" dirty="0" err="1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นุเบกษา</a:t>
            </a:r>
            <a:r>
              <a:rPr lang="th-TH" sz="3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วันที่  24 กุมภาพันธ์ 2560</a:t>
            </a:r>
          </a:p>
          <a:p>
            <a:pPr>
              <a:defRPr/>
            </a:pPr>
            <a:r>
              <a:rPr lang="th-TH" sz="3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ครบ 180 วัน จะมีผลบังคับใช้วันที่  23 สิงหาคม 2560</a:t>
            </a:r>
          </a:p>
          <a:p>
            <a:pPr>
              <a:defRPr/>
            </a:pPr>
            <a:r>
              <a:rPr lang="th-TH" sz="38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3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กรมบัญชีกลาง ดำเนินการจัดทำแล้วเสร็จและบังคับใช้  </a:t>
            </a:r>
          </a:p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th-TH" sz="3800" b="1" dirty="0">
                <a:solidFill>
                  <a:srgbClr val="0C03BD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3800" b="1" dirty="0" smtClean="0">
                <a:solidFill>
                  <a:srgbClr val="0C03BD"/>
                </a:solidFill>
                <a:latin typeface="AngsanaUPC" pitchFamily="18" charset="-34"/>
                <a:cs typeface="AngsanaUPC" pitchFamily="18" charset="-34"/>
              </a:rPr>
              <a:t>      - ระเบียบกระทรวงการคลังว่าด้วยการจัดซื้อจัดจ้าง และการบริหารพัสดุภาครัฐ พ.ศ. </a:t>
            </a:r>
            <a:r>
              <a:rPr lang="en-US" sz="3800" b="1" dirty="0" smtClean="0">
                <a:solidFill>
                  <a:srgbClr val="0C03BD"/>
                </a:solidFill>
                <a:latin typeface="AngsanaUPC" pitchFamily="18" charset="-34"/>
                <a:cs typeface="AngsanaUPC" pitchFamily="18" charset="-34"/>
              </a:rPr>
              <a:t>2560 </a:t>
            </a:r>
            <a:r>
              <a:rPr lang="th-TH" sz="3800" b="1" dirty="0" smtClean="0">
                <a:solidFill>
                  <a:srgbClr val="0C03BD"/>
                </a:solidFill>
                <a:latin typeface="AngsanaUPC" pitchFamily="18" charset="-34"/>
                <a:cs typeface="AngsanaUPC" pitchFamily="18" charset="-34"/>
              </a:rPr>
              <a:t>(</a:t>
            </a:r>
            <a:r>
              <a:rPr lang="en-US" sz="3800" b="1" dirty="0" smtClean="0">
                <a:solidFill>
                  <a:srgbClr val="0C03BD"/>
                </a:solidFill>
                <a:latin typeface="AngsanaUPC" pitchFamily="18" charset="-34"/>
                <a:cs typeface="AngsanaUPC" pitchFamily="18" charset="-34"/>
              </a:rPr>
              <a:t>10 </a:t>
            </a:r>
            <a:r>
              <a:rPr lang="th-TH" sz="3800" b="1" dirty="0" smtClean="0">
                <a:solidFill>
                  <a:srgbClr val="0C03BD"/>
                </a:solidFill>
                <a:latin typeface="AngsanaUPC" pitchFamily="18" charset="-34"/>
                <a:cs typeface="AngsanaUPC" pitchFamily="18" charset="-34"/>
              </a:rPr>
              <a:t>หมวด </a:t>
            </a:r>
            <a:r>
              <a:rPr lang="en-US" sz="3800" b="1" dirty="0" smtClean="0">
                <a:solidFill>
                  <a:srgbClr val="0C03BD"/>
                </a:solidFill>
                <a:latin typeface="AngsanaUPC" pitchFamily="18" charset="-34"/>
                <a:cs typeface="AngsanaUPC" pitchFamily="18" charset="-34"/>
              </a:rPr>
              <a:t>223 </a:t>
            </a:r>
            <a:r>
              <a:rPr lang="th-TH" sz="3800" b="1" dirty="0" smtClean="0">
                <a:solidFill>
                  <a:srgbClr val="0C03BD"/>
                </a:solidFill>
                <a:latin typeface="AngsanaUPC" pitchFamily="18" charset="-34"/>
                <a:cs typeface="AngsanaUPC" pitchFamily="18" charset="-34"/>
              </a:rPr>
              <a:t>ข้อ)</a:t>
            </a:r>
          </a:p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th-TH" sz="3800" b="1" dirty="0" smtClean="0">
                <a:solidFill>
                  <a:srgbClr val="0C03BD"/>
                </a:solidFill>
                <a:latin typeface="AngsanaUPC" pitchFamily="18" charset="-34"/>
                <a:cs typeface="AngsanaUPC" pitchFamily="18" charset="-34"/>
              </a:rPr>
              <a:t>       -  กฎกระทรวงที่เกี่ยวข้อง </a:t>
            </a:r>
            <a:r>
              <a:rPr lang="en-US" sz="3800" b="1" dirty="0" smtClean="0">
                <a:solidFill>
                  <a:srgbClr val="0C03BD"/>
                </a:solidFill>
                <a:latin typeface="AngsanaUPC" pitchFamily="18" charset="-34"/>
                <a:cs typeface="AngsanaUPC" pitchFamily="18" charset="-34"/>
              </a:rPr>
              <a:t>7 </a:t>
            </a:r>
            <a:r>
              <a:rPr lang="th-TH" sz="3800" b="1" dirty="0" smtClean="0">
                <a:solidFill>
                  <a:srgbClr val="0C03BD"/>
                </a:solidFill>
                <a:latin typeface="AngsanaUPC" pitchFamily="18" charset="-34"/>
                <a:cs typeface="AngsanaUPC" pitchFamily="18" charset="-34"/>
              </a:rPr>
              <a:t>ฉบับ</a:t>
            </a:r>
          </a:p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th-TH" sz="3800" b="1" dirty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3800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      -  อยู่ระหว่างจัดทำประกาศคณะกรรมการ (</a:t>
            </a:r>
            <a:r>
              <a:rPr lang="en-US" sz="3800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11 </a:t>
            </a:r>
            <a:r>
              <a:rPr lang="th-TH" sz="3800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ฉบับ) </a:t>
            </a:r>
          </a:p>
          <a:p>
            <a:pPr marL="0" indent="0">
              <a:buFont typeface="Wingdings 3" panose="05040102010807070707" pitchFamily="18" charset="2"/>
              <a:buNone/>
              <a:defRPr/>
            </a:pPr>
            <a:endParaRPr lang="th-TH" sz="3800" b="1" dirty="0" smtClean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2253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400050"/>
            <a:ext cx="7207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13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91282" y="1123950"/>
          <a:ext cx="8357182" cy="5401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360488"/>
            <a:ext cx="3889375" cy="60960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altLang="ko-K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Gulim" panose="020B0600000101010101" pitchFamily="34" charset="-127"/>
                <a:cs typeface="Angsana New" panose="02020603050405020304" pitchFamily="18" charset="-34"/>
              </a:rPr>
              <a:t>วิธีการจัดซื้อจัดจ้างพัสดุ 3 วิธี</a:t>
            </a:r>
            <a:endParaRPr lang="en-US" altLang="ko-KR" sz="2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ea typeface="Gulim" panose="020B0600000101010101" pitchFamily="34" charset="-127"/>
              <a:cs typeface="Angsana New" panose="02020603050405020304" pitchFamily="18" charset="-34"/>
            </a:endParaRPr>
          </a:p>
        </p:txBody>
      </p:sp>
      <p:sp>
        <p:nvSpPr>
          <p:cNvPr id="57348" name="กล่องข้อความ 4"/>
          <p:cNvSpPr txBox="1">
            <a:spLocks noChangeArrowheads="1"/>
          </p:cNvSpPr>
          <p:nvPr/>
        </p:nvSpPr>
        <p:spPr bwMode="auto">
          <a:xfrm>
            <a:off x="6443663" y="1125538"/>
            <a:ext cx="2160587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thaiDist" eaLnBrk="1" hangingPunct="1">
              <a:spcBef>
                <a:spcPct val="0"/>
              </a:spcBef>
              <a:buClrTx/>
              <a:buFontTx/>
              <a:buNone/>
            </a:pPr>
            <a:r>
              <a:rPr lang="th-TH" altLang="th-TH" sz="2000" b="1">
                <a:solidFill>
                  <a:srgbClr val="0C03BD"/>
                </a:solidFill>
                <a:latin typeface="Angsana New" panose="02020603050405020304" pitchFamily="18" charset="-34"/>
              </a:rPr>
              <a:t>เชิญชวนให้ผู้ประกอบการทั่วไป ที่มีคุณสมบัติตรง      ตามเงื่อนไขที่กำหนดเข้ายื่นข้อเสนอ</a:t>
            </a:r>
          </a:p>
        </p:txBody>
      </p:sp>
      <p:sp>
        <p:nvSpPr>
          <p:cNvPr id="57349" name="กล่องข้อความ 9"/>
          <p:cNvSpPr txBox="1">
            <a:spLocks noChangeArrowheads="1"/>
          </p:cNvSpPr>
          <p:nvPr/>
        </p:nvSpPr>
        <p:spPr bwMode="auto">
          <a:xfrm>
            <a:off x="395288" y="2854325"/>
            <a:ext cx="2862262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thaiDist" eaLnBrk="1" hangingPunct="1">
              <a:spcBef>
                <a:spcPct val="0"/>
              </a:spcBef>
              <a:buClrTx/>
              <a:buFontTx/>
              <a:buNone/>
            </a:pPr>
            <a:r>
              <a:rPr lang="th-TH" altLang="th-TH" sz="2000" b="1">
                <a:solidFill>
                  <a:srgbClr val="0C03BD"/>
                </a:solidFill>
                <a:latin typeface="Angsana New" panose="02020603050405020304" pitchFamily="18" charset="-34"/>
              </a:rPr>
              <a:t>เชิญชวนเฉพาะผู้ประกอบการที่มีคุณสมบัติตรงตามที่กำหนดซึ่งต้อง</a:t>
            </a:r>
            <a:br>
              <a:rPr lang="th-TH" altLang="th-TH" sz="2000" b="1">
                <a:solidFill>
                  <a:srgbClr val="0C03BD"/>
                </a:solidFill>
                <a:latin typeface="Angsana New" panose="02020603050405020304" pitchFamily="18" charset="-34"/>
              </a:rPr>
            </a:br>
            <a:r>
              <a:rPr lang="th-TH" altLang="th-TH" sz="2000" b="1">
                <a:solidFill>
                  <a:srgbClr val="0C03BD"/>
                </a:solidFill>
                <a:latin typeface="Angsana New" panose="02020603050405020304" pitchFamily="18" charset="-34"/>
              </a:rPr>
              <a:t>ไม่น้อยกว่า 3 ราย ให้เข้ายื่นข้อเสนอ </a:t>
            </a:r>
            <a:r>
              <a:rPr lang="th-TH" altLang="th-TH" sz="2000" b="1" u="sng">
                <a:solidFill>
                  <a:srgbClr val="0C03BD"/>
                </a:solidFill>
                <a:latin typeface="Angsana New" panose="02020603050405020304" pitchFamily="18" charset="-34"/>
              </a:rPr>
              <a:t>เว้นแต่ </a:t>
            </a:r>
            <a:r>
              <a:rPr lang="th-TH" altLang="th-TH" sz="2000" b="1">
                <a:solidFill>
                  <a:srgbClr val="0C03BD"/>
                </a:solidFill>
                <a:latin typeface="Angsana New" panose="02020603050405020304" pitchFamily="18" charset="-34"/>
              </a:rPr>
              <a:t>ผู้ประกอบการที่มีคุณสมบัติตรงตามกำหนดน้อยกว่า 3 ราย</a:t>
            </a:r>
          </a:p>
        </p:txBody>
      </p:sp>
      <p:sp>
        <p:nvSpPr>
          <p:cNvPr id="57350" name="กล่องข้อความ 10"/>
          <p:cNvSpPr txBox="1">
            <a:spLocks noChangeArrowheads="1"/>
          </p:cNvSpPr>
          <p:nvPr/>
        </p:nvSpPr>
        <p:spPr bwMode="auto">
          <a:xfrm>
            <a:off x="6318250" y="4283075"/>
            <a:ext cx="241141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thaiDist" eaLnBrk="1" hangingPunct="1">
              <a:spcBef>
                <a:spcPct val="0"/>
              </a:spcBef>
              <a:buClrTx/>
              <a:buFontTx/>
              <a:buNone/>
            </a:pPr>
            <a:r>
              <a:rPr lang="th-TH" altLang="th-TH" sz="2000" b="1">
                <a:solidFill>
                  <a:srgbClr val="0C03BD"/>
                </a:solidFill>
                <a:latin typeface="Angsana New" panose="02020603050405020304" pitchFamily="18" charset="-34"/>
              </a:rPr>
              <a:t>หน่วยงานภาครัฐเชิญชวนผู้ประกอบการที่มีคุณสมบัติตรงตามที่กำหนดรายใดรายหนึ่งให้เข้ายื่นข้อเสนอหรือให้เข้ามาเจรจาต่อรองราคากับหน่วยงานของรัฐโดยตรง</a:t>
            </a:r>
          </a:p>
        </p:txBody>
      </p:sp>
      <p:pic>
        <p:nvPicPr>
          <p:cNvPr id="57351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941888"/>
            <a:ext cx="2020887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2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2840038"/>
            <a:ext cx="9334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2339975" y="366713"/>
            <a:ext cx="4103688" cy="6826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th-TH" altLang="th-TH" sz="3600" b="1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หมวด 6  การจัดซื้อจัดจ้าง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ชื่อเรื่อง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algn="ctr"/>
            <a:r>
              <a:rPr lang="th-TH" altLang="th-TH" sz="4800" b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วิธีประกาศเชิญชวนทั่วไป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idx="1"/>
          </p:nvPr>
        </p:nvSpPr>
        <p:spPr>
          <a:xfrm>
            <a:off x="1163638" y="2332038"/>
            <a:ext cx="6913562" cy="79057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h-TH" sz="3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วิธี</a:t>
            </a:r>
            <a:r>
              <a:rPr lang="th-TH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ตลาดอิเล็กทรอนิกส์ (</a:t>
            </a:r>
            <a:r>
              <a:rPr lang="en-US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Electronic Market : e – market</a:t>
            </a:r>
            <a:r>
              <a:rPr lang="th-TH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th-TH" sz="3200" b="1" dirty="0">
              <a:solidFill>
                <a:prstClr val="white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ตัวแทนเนื้อหา 3"/>
          <p:cNvSpPr txBox="1">
            <a:spLocks/>
          </p:cNvSpPr>
          <p:nvPr/>
        </p:nvSpPr>
        <p:spPr bwMode="auto">
          <a:xfrm>
            <a:off x="1165225" y="3502025"/>
            <a:ext cx="7870825" cy="79057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h-TH" sz="3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วิธีประกวดราคาอิเล็กทรอนิกส์ (</a:t>
            </a:r>
            <a:r>
              <a:rPr lang="en-US" sz="3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Electronic Bidding : e – bidding</a:t>
            </a:r>
            <a:r>
              <a:rPr lang="th-TH" sz="3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th-TH" sz="3200" b="1" dirty="0">
              <a:solidFill>
                <a:prstClr val="white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ตัวแทนเนื้อหา 3"/>
          <p:cNvSpPr txBox="1">
            <a:spLocks/>
          </p:cNvSpPr>
          <p:nvPr/>
        </p:nvSpPr>
        <p:spPr bwMode="auto">
          <a:xfrm>
            <a:off x="1165225" y="4616450"/>
            <a:ext cx="2111375" cy="79057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h-TH" sz="3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วิธีสอบราคา</a:t>
            </a:r>
            <a:endParaRPr lang="th-TH" sz="3200" b="1" dirty="0">
              <a:solidFill>
                <a:prstClr val="white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มุมมน 4"/>
          <p:cNvSpPr/>
          <p:nvPr/>
        </p:nvSpPr>
        <p:spPr>
          <a:xfrm>
            <a:off x="395536" y="1700808"/>
            <a:ext cx="8430824" cy="48245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457200"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1pPr>
            <a:lvl2pPr marL="742950" indent="-285750" defTabSz="457200"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2pPr>
            <a:lvl3pPr marL="1143000" indent="-228600" defTabSz="457200"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3pPr>
            <a:lvl4pPr marL="1600200" indent="-228600" defTabSz="457200"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4pPr>
            <a:lvl5pPr marL="2057400" indent="-228600" defTabSz="457200"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ts val="1000"/>
              </a:spcBef>
              <a:buClr>
                <a:srgbClr val="A53010"/>
              </a:buClr>
              <a:defRPr/>
            </a:pPr>
            <a:endParaRPr lang="en-US" altLang="th-TH" sz="3200" dirty="0" smtClean="0">
              <a:solidFill>
                <a:srgbClr val="C00000"/>
              </a:solidFill>
              <a:latin typeface="Angsana New" panose="02020603050405020304" pitchFamily="18" charset="-34"/>
            </a:endParaRPr>
          </a:p>
          <a:p>
            <a:pPr eaLnBrk="1" hangingPunct="1">
              <a:spcBef>
                <a:spcPts val="1000"/>
              </a:spcBef>
              <a:buClr>
                <a:srgbClr val="A53010"/>
              </a:buClr>
              <a:defRPr/>
            </a:pPr>
            <a:endParaRPr lang="en-US" altLang="th-TH" sz="3200" dirty="0" smtClean="0">
              <a:solidFill>
                <a:srgbClr val="C00000"/>
              </a:solidFill>
              <a:latin typeface="Angsana New" panose="02020603050405020304" pitchFamily="18" charset="-34"/>
            </a:endParaRPr>
          </a:p>
          <a:p>
            <a:pPr eaLnBrk="1" hangingPunct="1">
              <a:spcBef>
                <a:spcPts val="1000"/>
              </a:spcBef>
              <a:buClr>
                <a:srgbClr val="A53010"/>
              </a:buClr>
              <a:defRPr/>
            </a:pPr>
            <a:endParaRPr lang="en-US" altLang="th-TH" sz="3200" dirty="0" smtClean="0">
              <a:solidFill>
                <a:srgbClr val="C00000"/>
              </a:solidFill>
              <a:latin typeface="Angsana New" panose="02020603050405020304" pitchFamily="18" charset="-34"/>
            </a:endParaRPr>
          </a:p>
          <a:p>
            <a:pPr eaLnBrk="1" hangingPunct="1">
              <a:spcBef>
                <a:spcPts val="1000"/>
              </a:spcBef>
              <a:buClr>
                <a:srgbClr val="A53010"/>
              </a:buClr>
              <a:defRPr/>
            </a:pPr>
            <a:endParaRPr lang="en-US" altLang="th-TH" sz="3200" dirty="0" smtClean="0">
              <a:solidFill>
                <a:srgbClr val="C00000"/>
              </a:solidFill>
              <a:latin typeface="Angsana New" panose="02020603050405020304" pitchFamily="18" charset="-34"/>
            </a:endParaRPr>
          </a:p>
          <a:p>
            <a:pPr algn="ctr" eaLnBrk="1" hangingPunct="1">
              <a:defRPr/>
            </a:pPr>
            <a:endParaRPr lang="th-TH" altLang="th-TH" sz="3200" dirty="0" smtClean="0">
              <a:solidFill>
                <a:srgbClr val="C00000"/>
              </a:solidFill>
              <a:latin typeface="Angsana New" panose="02020603050405020304" pitchFamily="18" charset="-34"/>
            </a:endParaRPr>
          </a:p>
          <a:p>
            <a:pPr eaLnBrk="1" hangingPunct="1">
              <a:defRPr/>
            </a:pPr>
            <a:r>
              <a:rPr lang="th-TH" altLang="th-TH" sz="3200" dirty="0" smtClean="0">
                <a:solidFill>
                  <a:srgbClr val="C00000"/>
                </a:solidFill>
                <a:latin typeface="Angsana New" panose="02020603050405020304" pitchFamily="18" charset="-34"/>
              </a:rPr>
              <a:t>	</a:t>
            </a:r>
            <a:r>
              <a:rPr lang="th-TH" altLang="th-TH" sz="3200" dirty="0" smtClean="0">
                <a:solidFill>
                  <a:srgbClr val="FF0000"/>
                </a:solidFill>
                <a:latin typeface="Angsana New" panose="02020603050405020304" pitchFamily="18" charset="-34"/>
              </a:rPr>
              <a:t>“วิธีตลาดอิเล็กทรอนิกส์” (</a:t>
            </a:r>
            <a:r>
              <a:rPr lang="en-US" altLang="th-TH" sz="3200" dirty="0" smtClean="0">
                <a:solidFill>
                  <a:srgbClr val="FF0000"/>
                </a:solidFill>
                <a:latin typeface="Angsana New" panose="02020603050405020304" pitchFamily="18" charset="-34"/>
              </a:rPr>
              <a:t>Electronic Market : e – market</a:t>
            </a:r>
            <a:r>
              <a:rPr lang="th-TH" altLang="th-TH" sz="3200" dirty="0" smtClean="0">
                <a:solidFill>
                  <a:srgbClr val="FF0000"/>
                </a:solidFill>
                <a:latin typeface="Angsana New" panose="02020603050405020304" pitchFamily="18" charset="-34"/>
              </a:rPr>
              <a:t>) </a:t>
            </a:r>
            <a:br>
              <a:rPr lang="th-TH" altLang="th-TH" sz="3200" dirty="0" smtClean="0">
                <a:solidFill>
                  <a:srgbClr val="FF0000"/>
                </a:solidFill>
                <a:latin typeface="Angsana New" panose="02020603050405020304" pitchFamily="18" charset="-34"/>
              </a:rPr>
            </a:br>
            <a:r>
              <a:rPr lang="th-TH" altLang="th-TH" sz="3200" dirty="0" smtClean="0">
                <a:latin typeface="Angsana New" panose="02020603050405020304" pitchFamily="18" charset="-34"/>
              </a:rPr>
              <a:t>ได้แก่ การจัดหาพัสดุ ซึ่งที่มีรายละเอียดคุณลักษณะที่ </a:t>
            </a:r>
            <a:r>
              <a:rPr lang="th-TH" altLang="th-TH" sz="32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</a:rPr>
              <a:t>ไม่ซับซ้อน</a:t>
            </a:r>
            <a:r>
              <a:rPr lang="th-TH" altLang="th-TH" sz="3200" u="sng" dirty="0" smtClean="0">
                <a:latin typeface="Angsana New" panose="02020603050405020304" pitchFamily="18" charset="-34"/>
              </a:rPr>
              <a:t> </a:t>
            </a:r>
            <a:br>
              <a:rPr lang="th-TH" altLang="th-TH" sz="3200" u="sng" dirty="0" smtClean="0">
                <a:latin typeface="Angsana New" panose="02020603050405020304" pitchFamily="18" charset="-34"/>
              </a:rPr>
            </a:br>
            <a:r>
              <a:rPr lang="th-TH" altLang="th-TH" sz="3200" dirty="0" smtClean="0">
                <a:latin typeface="Angsana New" panose="02020603050405020304" pitchFamily="18" charset="-34"/>
              </a:rPr>
              <a:t>เป็นสินค้าหรือบริการทั่วไป มีมาตรฐาน</a:t>
            </a:r>
            <a:r>
              <a:rPr lang="th-TH" altLang="th-TH" sz="3200" dirty="0" smtClean="0">
                <a:solidFill>
                  <a:srgbClr val="0000CC"/>
                </a:solidFill>
                <a:latin typeface="Angsana New" panose="02020603050405020304" pitchFamily="18" charset="-34"/>
              </a:rPr>
              <a:t>ซึ่งกำหนดให้ส่วนราชการจัดซื้อสินค้าหรืองานจ้างที่กำหนดไว้ในระบบ</a:t>
            </a:r>
            <a:r>
              <a:rPr lang="en-US" altLang="th-TH" sz="3200" dirty="0" smtClean="0">
                <a:solidFill>
                  <a:srgbClr val="0000CC"/>
                </a:solidFill>
                <a:latin typeface="Angsana New" panose="02020603050405020304" pitchFamily="18" charset="-34"/>
              </a:rPr>
              <a:t> e- catalog</a:t>
            </a:r>
            <a:r>
              <a:rPr lang="th-TH" altLang="th-TH" sz="3200" dirty="0" smtClean="0">
                <a:solidFill>
                  <a:srgbClr val="0000CC"/>
                </a:solidFill>
                <a:latin typeface="Angsana New" panose="02020603050405020304" pitchFamily="18" charset="-34"/>
              </a:rPr>
              <a:t> โดยให้ผู้ขาย </a:t>
            </a:r>
            <a:br>
              <a:rPr lang="th-TH" altLang="th-TH" sz="3200" dirty="0" smtClean="0">
                <a:solidFill>
                  <a:srgbClr val="0000CC"/>
                </a:solidFill>
                <a:latin typeface="Angsana New" panose="02020603050405020304" pitchFamily="18" charset="-34"/>
              </a:rPr>
            </a:br>
            <a:r>
              <a:rPr lang="th-TH" altLang="th-TH" sz="3200" dirty="0" smtClean="0">
                <a:solidFill>
                  <a:srgbClr val="0000CC"/>
                </a:solidFill>
                <a:latin typeface="Angsana New" panose="02020603050405020304" pitchFamily="18" charset="-34"/>
              </a:rPr>
              <a:t>ผู้ให้บริการ หรือผู้รับจ้าง เสนอราคาผ่านทางระบบจัดซื้อจัดจ้างภาครัฐด้วยอิเล็กทรอนิกส์</a:t>
            </a:r>
            <a:r>
              <a:rPr lang="en-US" altLang="th-TH" sz="3200" dirty="0" smtClean="0">
                <a:solidFill>
                  <a:srgbClr val="0000CC"/>
                </a:solidFill>
                <a:latin typeface="Angsana New" panose="02020603050405020304" pitchFamily="18" charset="-34"/>
              </a:rPr>
              <a:t> Electronic Government Procurement :  e - GP </a:t>
            </a:r>
            <a:r>
              <a:rPr lang="th-TH" altLang="th-TH" sz="3200" dirty="0" smtClean="0">
                <a:solidFill>
                  <a:srgbClr val="0000CC"/>
                </a:solidFill>
                <a:latin typeface="Angsana New" panose="02020603050405020304" pitchFamily="18" charset="-34"/>
              </a:rPr>
              <a:t> </a:t>
            </a:r>
            <a:br>
              <a:rPr lang="th-TH" altLang="th-TH" sz="3200" dirty="0" smtClean="0">
                <a:solidFill>
                  <a:srgbClr val="0000CC"/>
                </a:solidFill>
                <a:latin typeface="Angsana New" panose="02020603050405020304" pitchFamily="18" charset="-34"/>
              </a:rPr>
            </a:br>
            <a:r>
              <a:rPr lang="th-TH" altLang="th-TH" sz="3200" dirty="0" smtClean="0">
                <a:solidFill>
                  <a:srgbClr val="0000CC"/>
                </a:solidFill>
                <a:latin typeface="Angsana New" panose="02020603050405020304" pitchFamily="18" charset="-34"/>
              </a:rPr>
              <a:t>ของกรมบัญชีกลาง</a:t>
            </a:r>
          </a:p>
          <a:p>
            <a:pPr eaLnBrk="1" hangingPunct="1">
              <a:spcBef>
                <a:spcPts val="1000"/>
              </a:spcBef>
              <a:buClr>
                <a:srgbClr val="A53010"/>
              </a:buClr>
              <a:defRPr/>
            </a:pPr>
            <a:endParaRPr lang="en-US" altLang="th-TH" sz="3200" u="sng" dirty="0" smtClean="0">
              <a:solidFill>
                <a:srgbClr val="FF0000"/>
              </a:solidFill>
              <a:latin typeface="Angsana New" panose="02020603050405020304" pitchFamily="18" charset="-34"/>
            </a:endParaRPr>
          </a:p>
          <a:p>
            <a:pPr eaLnBrk="1" hangingPunct="1">
              <a:spcBef>
                <a:spcPts val="1000"/>
              </a:spcBef>
              <a:buClr>
                <a:srgbClr val="A53010"/>
              </a:buClr>
              <a:defRPr/>
            </a:pPr>
            <a:endParaRPr lang="en-US" altLang="th-TH" sz="3200" u="sng" dirty="0" smtClean="0">
              <a:solidFill>
                <a:srgbClr val="FF0000"/>
              </a:solidFill>
              <a:latin typeface="Angsana New" panose="02020603050405020304" pitchFamily="18" charset="-34"/>
            </a:endParaRPr>
          </a:p>
          <a:p>
            <a:pPr eaLnBrk="1" hangingPunct="1">
              <a:spcBef>
                <a:spcPts val="1000"/>
              </a:spcBef>
              <a:buClr>
                <a:srgbClr val="A53010"/>
              </a:buClr>
              <a:defRPr/>
            </a:pPr>
            <a:endParaRPr lang="en-US" altLang="th-TH" sz="3200" u="sng" dirty="0" smtClean="0">
              <a:solidFill>
                <a:srgbClr val="FF0000"/>
              </a:solidFill>
              <a:latin typeface="Angsana New" panose="02020603050405020304" pitchFamily="18" charset="-34"/>
            </a:endParaRPr>
          </a:p>
          <a:p>
            <a:pPr eaLnBrk="1" hangingPunct="1">
              <a:spcBef>
                <a:spcPts val="1000"/>
              </a:spcBef>
              <a:buClr>
                <a:srgbClr val="A53010"/>
              </a:buClr>
              <a:defRPr/>
            </a:pPr>
            <a:endParaRPr lang="en-US" altLang="th-TH" sz="3200" u="sng" dirty="0" smtClean="0">
              <a:solidFill>
                <a:srgbClr val="FF0000"/>
              </a:solidFill>
              <a:latin typeface="Angsana New" panose="02020603050405020304" pitchFamily="18" charset="-34"/>
            </a:endParaRPr>
          </a:p>
          <a:p>
            <a:pPr eaLnBrk="1" hangingPunct="1">
              <a:spcBef>
                <a:spcPts val="1000"/>
              </a:spcBef>
              <a:buClr>
                <a:srgbClr val="A53010"/>
              </a:buClr>
              <a:defRPr/>
            </a:pPr>
            <a:endParaRPr lang="th-TH" altLang="th-TH" sz="3200" u="sng" dirty="0" smtClean="0">
              <a:solidFill>
                <a:srgbClr val="FF0000"/>
              </a:solidFill>
              <a:latin typeface="Angsana New" panose="02020603050405020304" pitchFamily="18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4788" y="476672"/>
            <a:ext cx="7431668" cy="9361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322388"/>
            <a:ext cx="13684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6518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97"/>
          <a:stretch>
            <a:fillRect/>
          </a:stretch>
        </p:blipFill>
        <p:spPr bwMode="auto">
          <a:xfrm>
            <a:off x="3395663" y="1285875"/>
            <a:ext cx="195262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Down Arrow 24"/>
          <p:cNvSpPr>
            <a:spLocks noChangeArrowheads="1"/>
          </p:cNvSpPr>
          <p:nvPr/>
        </p:nvSpPr>
        <p:spPr bwMode="auto">
          <a:xfrm rot="-5400000">
            <a:off x="2284413" y="1387475"/>
            <a:ext cx="871537" cy="1350963"/>
          </a:xfrm>
          <a:prstGeom prst="downArrow">
            <a:avLst>
              <a:gd name="adj1" fmla="val 45481"/>
              <a:gd name="adj2" fmla="val 4996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th-TH" altLang="th-TH" sz="1800">
              <a:solidFill>
                <a:schemeClr val="tx1"/>
              </a:solidFill>
              <a:latin typeface="Angsana New" panose="02020603050405020304" pitchFamily="18" charset="-34"/>
            </a:endParaRPr>
          </a:p>
        </p:txBody>
      </p:sp>
      <p:sp>
        <p:nvSpPr>
          <p:cNvPr id="60422" name="Rectangle 3"/>
          <p:cNvSpPr>
            <a:spLocks noChangeArrowheads="1"/>
          </p:cNvSpPr>
          <p:nvPr/>
        </p:nvSpPr>
        <p:spPr bwMode="auto">
          <a:xfrm>
            <a:off x="3492500" y="908050"/>
            <a:ext cx="1639888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th-TH" sz="2000">
                <a:solidFill>
                  <a:schemeClr val="tx1"/>
                </a:solidFill>
                <a:latin typeface="Angsana New" panose="02020603050405020304" pitchFamily="18" charset="-34"/>
              </a:rPr>
              <a:t>e-Catalog</a:t>
            </a:r>
            <a:endParaRPr lang="th-TH" altLang="th-TH" sz="2000">
              <a:solidFill>
                <a:schemeClr val="tx1"/>
              </a:solidFill>
              <a:latin typeface="Angsana New" panose="02020603050405020304" pitchFamily="18" charset="-34"/>
            </a:endParaRPr>
          </a:p>
        </p:txBody>
      </p:sp>
      <p:sp>
        <p:nvSpPr>
          <p:cNvPr id="60423" name="Rectangle 9"/>
          <p:cNvSpPr>
            <a:spLocks noChangeArrowheads="1"/>
          </p:cNvSpPr>
          <p:nvPr/>
        </p:nvSpPr>
        <p:spPr bwMode="auto">
          <a:xfrm>
            <a:off x="122238" y="981075"/>
            <a:ext cx="16414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h-TH" altLang="th-TH">
                <a:solidFill>
                  <a:srgbClr val="0000FF"/>
                </a:solidFill>
                <a:latin typeface="Angsana New" panose="02020603050405020304" pitchFamily="18" charset="-34"/>
              </a:rPr>
              <a:t>ผู้ค้า</a:t>
            </a:r>
          </a:p>
        </p:txBody>
      </p:sp>
      <p:sp>
        <p:nvSpPr>
          <p:cNvPr id="60424" name="Rectangle 5"/>
          <p:cNvSpPr>
            <a:spLocks noChangeArrowheads="1"/>
          </p:cNvSpPr>
          <p:nvPr/>
        </p:nvSpPr>
        <p:spPr bwMode="auto">
          <a:xfrm>
            <a:off x="2124075" y="549275"/>
            <a:ext cx="2160588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th-TH" altLang="th-TH">
                <a:solidFill>
                  <a:schemeClr val="tx1"/>
                </a:solidFill>
                <a:latin typeface="Angsana New" panose="02020603050405020304" pitchFamily="18" charset="-34"/>
              </a:rPr>
              <a:t>ข้อมูลสินค้า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th-TH" altLang="th-TH">
                <a:solidFill>
                  <a:schemeClr val="tx1"/>
                </a:solidFill>
                <a:latin typeface="Angsana New" panose="02020603050405020304" pitchFamily="18" charset="-34"/>
              </a:rPr>
              <a:t>- รหัสสินค้า (</a:t>
            </a:r>
            <a:r>
              <a:rPr lang="en-US" altLang="th-TH">
                <a:solidFill>
                  <a:schemeClr val="tx1"/>
                </a:solidFill>
                <a:latin typeface="Angsana New" panose="02020603050405020304" pitchFamily="18" charset="-34"/>
              </a:rPr>
              <a:t>UNSPSC)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th-TH">
                <a:solidFill>
                  <a:schemeClr val="tx1"/>
                </a:solidFill>
                <a:latin typeface="Angsana New" panose="02020603050405020304" pitchFamily="18" charset="-34"/>
              </a:rPr>
              <a:t>- </a:t>
            </a:r>
            <a:r>
              <a:rPr lang="th-TH" altLang="th-TH">
                <a:solidFill>
                  <a:schemeClr val="tx1"/>
                </a:solidFill>
                <a:latin typeface="Angsana New" panose="02020603050405020304" pitchFamily="18" charset="-34"/>
              </a:rPr>
              <a:t>คุณสมบัติ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th-TH" altLang="th-TH">
              <a:solidFill>
                <a:schemeClr val="tx1"/>
              </a:solidFill>
              <a:latin typeface="Angsana New" panose="02020603050405020304" pitchFamily="18" charset="-34"/>
            </a:endParaRPr>
          </a:p>
        </p:txBody>
      </p:sp>
      <p:sp>
        <p:nvSpPr>
          <p:cNvPr id="60425" name="Down Arrow 12"/>
          <p:cNvSpPr>
            <a:spLocks noChangeArrowheads="1"/>
          </p:cNvSpPr>
          <p:nvPr/>
        </p:nvSpPr>
        <p:spPr bwMode="auto">
          <a:xfrm rot="-5400000">
            <a:off x="5804694" y="965994"/>
            <a:ext cx="344487" cy="1095375"/>
          </a:xfrm>
          <a:prstGeom prst="downArrow">
            <a:avLst>
              <a:gd name="adj1" fmla="val 45481"/>
              <a:gd name="adj2" fmla="val 5014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th-TH" altLang="th-TH" sz="1800">
              <a:solidFill>
                <a:schemeClr val="tx1"/>
              </a:solidFill>
              <a:latin typeface="Angsana New" panose="02020603050405020304" pitchFamily="18" charset="-34"/>
            </a:endParaRPr>
          </a:p>
        </p:txBody>
      </p:sp>
      <p:pic>
        <p:nvPicPr>
          <p:cNvPr id="60426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981075"/>
            <a:ext cx="2276475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7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" b="10197"/>
          <a:stretch>
            <a:fillRect/>
          </a:stretch>
        </p:blipFill>
        <p:spPr bwMode="auto">
          <a:xfrm>
            <a:off x="6875463" y="1765300"/>
            <a:ext cx="5905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8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97"/>
          <a:stretch>
            <a:fillRect/>
          </a:stretch>
        </p:blipFill>
        <p:spPr bwMode="auto">
          <a:xfrm>
            <a:off x="7486650" y="1543050"/>
            <a:ext cx="627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9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4" b="10197"/>
          <a:stretch>
            <a:fillRect/>
          </a:stretch>
        </p:blipFill>
        <p:spPr bwMode="auto">
          <a:xfrm>
            <a:off x="7308850" y="2092325"/>
            <a:ext cx="577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40" b="10197"/>
          <a:stretch>
            <a:fillRect/>
          </a:stretch>
        </p:blipFill>
        <p:spPr bwMode="auto">
          <a:xfrm>
            <a:off x="8235950" y="1730375"/>
            <a:ext cx="512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1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97"/>
          <a:stretch>
            <a:fillRect/>
          </a:stretch>
        </p:blipFill>
        <p:spPr bwMode="auto">
          <a:xfrm>
            <a:off x="7816850" y="2092325"/>
            <a:ext cx="628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32" name="Rectangle 23"/>
          <p:cNvSpPr>
            <a:spLocks noChangeArrowheads="1"/>
          </p:cNvSpPr>
          <p:nvPr/>
        </p:nvSpPr>
        <p:spPr bwMode="auto">
          <a:xfrm>
            <a:off x="7035800" y="908050"/>
            <a:ext cx="1639888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th-TH" sz="2000">
                <a:solidFill>
                  <a:schemeClr val="tx1"/>
                </a:solidFill>
                <a:latin typeface="Angsana New" panose="02020603050405020304" pitchFamily="18" charset="-34"/>
              </a:rPr>
              <a:t>Market</a:t>
            </a:r>
            <a:endParaRPr lang="th-TH" altLang="th-TH" sz="2000">
              <a:solidFill>
                <a:schemeClr val="tx1"/>
              </a:solidFill>
              <a:latin typeface="Angsana New" panose="02020603050405020304" pitchFamily="18" charset="-34"/>
            </a:endParaRPr>
          </a:p>
        </p:txBody>
      </p:sp>
      <p:pic>
        <p:nvPicPr>
          <p:cNvPr id="60433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573463"/>
            <a:ext cx="1531937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34" name="Rectangle 25"/>
          <p:cNvSpPr>
            <a:spLocks noChangeArrowheads="1"/>
          </p:cNvSpPr>
          <p:nvPr/>
        </p:nvSpPr>
        <p:spPr bwMode="auto">
          <a:xfrm>
            <a:off x="127000" y="4221163"/>
            <a:ext cx="19177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h-TH" altLang="th-TH">
                <a:solidFill>
                  <a:schemeClr val="tx1"/>
                </a:solidFill>
                <a:latin typeface="Angsana New" panose="02020603050405020304" pitchFamily="18" charset="-34"/>
              </a:rPr>
              <a:t>   </a:t>
            </a:r>
            <a:r>
              <a:rPr lang="th-TH" altLang="th-TH">
                <a:solidFill>
                  <a:srgbClr val="0000FF"/>
                </a:solidFill>
                <a:latin typeface="Angsana New" panose="02020603050405020304" pitchFamily="18" charset="-34"/>
              </a:rPr>
              <a:t>ส่วนราชการ</a:t>
            </a:r>
          </a:p>
        </p:txBody>
      </p:sp>
      <p:sp>
        <p:nvSpPr>
          <p:cNvPr id="60435" name="Down Arrow 26"/>
          <p:cNvSpPr>
            <a:spLocks noChangeArrowheads="1"/>
          </p:cNvSpPr>
          <p:nvPr/>
        </p:nvSpPr>
        <p:spPr bwMode="auto">
          <a:xfrm rot="-5400000">
            <a:off x="2284413" y="4268787"/>
            <a:ext cx="871538" cy="1350963"/>
          </a:xfrm>
          <a:prstGeom prst="downArrow">
            <a:avLst>
              <a:gd name="adj1" fmla="val 45481"/>
              <a:gd name="adj2" fmla="val 4996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th-TH" altLang="th-TH" sz="1800">
              <a:solidFill>
                <a:schemeClr val="tx1"/>
              </a:solidFill>
              <a:latin typeface="Angsana New" panose="02020603050405020304" pitchFamily="18" charset="-34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548063" y="3990975"/>
            <a:ext cx="1974850" cy="26781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b"/>
          <a:lstStyle>
            <a:lvl1pPr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defRPr/>
            </a:pPr>
            <a:r>
              <a:rPr lang="th-TH" altLang="th-TH" sz="2400" smtClean="0">
                <a:solidFill>
                  <a:srgbClr val="262626"/>
                </a:solidFill>
                <a:latin typeface="Angsana New" panose="02020603050405020304" pitchFamily="18" charset="-34"/>
              </a:rPr>
              <a:t>ประกาศ</a:t>
            </a:r>
          </a:p>
          <a:p>
            <a:pPr>
              <a:defRPr/>
            </a:pPr>
            <a:r>
              <a:rPr lang="th-TH" altLang="th-TH" sz="2400" u="sng" smtClean="0">
                <a:solidFill>
                  <a:srgbClr val="262626"/>
                </a:solidFill>
                <a:latin typeface="Angsana New" panose="02020603050405020304" pitchFamily="18" charset="-34"/>
              </a:rPr>
              <a:t>สินค้า</a:t>
            </a:r>
            <a:endParaRPr lang="th-TH" altLang="th-TH" sz="2400" u="sng" smtClean="0">
              <a:latin typeface="Angsana New" panose="02020603050405020304" pitchFamily="18" charset="-34"/>
            </a:endParaRPr>
          </a:p>
          <a:p>
            <a:pPr>
              <a:defRPr/>
            </a:pPr>
            <a:r>
              <a:rPr lang="th-TH" altLang="th-TH" sz="2400" smtClean="0">
                <a:solidFill>
                  <a:srgbClr val="262626"/>
                </a:solidFill>
                <a:latin typeface="Angsana New" panose="02020603050405020304" pitchFamily="18" charset="-34"/>
              </a:rPr>
              <a:t>- คุณสมบัติสินค้า </a:t>
            </a:r>
          </a:p>
          <a:p>
            <a:pPr>
              <a:defRPr/>
            </a:pPr>
            <a:r>
              <a:rPr lang="th-TH" altLang="th-TH" sz="2400" smtClean="0">
                <a:latin typeface="Angsana New" panose="02020603050405020304" pitchFamily="18" charset="-34"/>
              </a:rPr>
              <a:t>- จำนวน</a:t>
            </a:r>
          </a:p>
          <a:p>
            <a:pPr>
              <a:defRPr/>
            </a:pPr>
            <a:r>
              <a:rPr lang="th-TH" altLang="th-TH" sz="2400" u="sng" smtClean="0">
                <a:solidFill>
                  <a:srgbClr val="262626"/>
                </a:solidFill>
                <a:latin typeface="Angsana New" panose="02020603050405020304" pitchFamily="18" charset="-34"/>
              </a:rPr>
              <a:t>ผู้ค้า</a:t>
            </a:r>
            <a:endParaRPr lang="th-TH" altLang="th-TH" sz="2400" u="sng" smtClean="0">
              <a:latin typeface="Angsana New" panose="02020603050405020304" pitchFamily="18" charset="-34"/>
            </a:endParaRPr>
          </a:p>
          <a:p>
            <a:pPr>
              <a:defRPr/>
            </a:pPr>
            <a:r>
              <a:rPr lang="th-TH" altLang="th-TH" sz="2400" smtClean="0">
                <a:latin typeface="Angsana New" panose="02020603050405020304" pitchFamily="18" charset="-34"/>
              </a:rPr>
              <a:t>- คุณสมบัติ</a:t>
            </a:r>
          </a:p>
          <a:p>
            <a:pPr>
              <a:defRPr/>
            </a:pPr>
            <a:r>
              <a:rPr lang="th-TH" altLang="th-TH" sz="2400" smtClean="0">
                <a:solidFill>
                  <a:srgbClr val="262626"/>
                </a:solidFill>
                <a:latin typeface="Angsana New" panose="02020603050405020304" pitchFamily="18" charset="-34"/>
              </a:rPr>
              <a:t>ฯลฯ</a:t>
            </a:r>
            <a:endParaRPr lang="en-US" altLang="th-TH" sz="2400" smtClean="0">
              <a:latin typeface="Angsana New" panose="02020603050405020304" pitchFamily="18" charset="-34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6927850" y="3933825"/>
            <a:ext cx="1214438" cy="179863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defRPr/>
            </a:pPr>
            <a:r>
              <a:rPr lang="th-TH" altLang="th-TH" sz="2400" dirty="0" smtClean="0">
                <a:solidFill>
                  <a:schemeClr val="bg1"/>
                </a:solidFill>
                <a:latin typeface="Angsana New" panose="02020603050405020304" pitchFamily="18" charset="-34"/>
              </a:rPr>
              <a:t>ใบเสนอราคา</a:t>
            </a:r>
          </a:p>
          <a:p>
            <a:pPr>
              <a:defRPr/>
            </a:pPr>
            <a:r>
              <a:rPr lang="th-TH" altLang="th-TH" sz="2400" dirty="0" smtClean="0">
                <a:solidFill>
                  <a:schemeClr val="bg1"/>
                </a:solidFill>
                <a:latin typeface="Angsana New" panose="02020603050405020304" pitchFamily="18" charset="-34"/>
              </a:rPr>
              <a:t>- สินค้า</a:t>
            </a:r>
          </a:p>
          <a:p>
            <a:pPr>
              <a:defRPr/>
            </a:pPr>
            <a:r>
              <a:rPr lang="th-TH" altLang="th-TH" sz="2400" dirty="0" smtClean="0">
                <a:solidFill>
                  <a:schemeClr val="bg1"/>
                </a:solidFill>
                <a:latin typeface="Angsana New" panose="02020603050405020304" pitchFamily="18" charset="-34"/>
              </a:rPr>
              <a:t>- ราคา</a:t>
            </a:r>
          </a:p>
          <a:p>
            <a:pPr>
              <a:defRPr/>
            </a:pPr>
            <a:r>
              <a:rPr lang="th-TH" altLang="th-TH" sz="2400" dirty="0" smtClean="0">
                <a:solidFill>
                  <a:schemeClr val="bg1"/>
                </a:solidFill>
                <a:latin typeface="Angsana New" panose="02020603050405020304" pitchFamily="18" charset="-34"/>
              </a:rPr>
              <a:t>ฯลฯ</a:t>
            </a:r>
          </a:p>
        </p:txBody>
      </p:sp>
      <p:cxnSp>
        <p:nvCxnSpPr>
          <p:cNvPr id="60438" name="Elbow Connector 29"/>
          <p:cNvCxnSpPr>
            <a:cxnSpLocks noChangeShapeType="1"/>
            <a:stCxn id="28" idx="0"/>
            <a:endCxn id="60432" idx="2"/>
          </p:cNvCxnSpPr>
          <p:nvPr/>
        </p:nvCxnSpPr>
        <p:spPr bwMode="auto">
          <a:xfrm rot="5400000" flipH="1" flipV="1">
            <a:off x="5779294" y="1913732"/>
            <a:ext cx="833437" cy="3321050"/>
          </a:xfrm>
          <a:prstGeom prst="bentConnector3">
            <a:avLst>
              <a:gd name="adj1" fmla="val 50000"/>
            </a:avLst>
          </a:prstGeom>
          <a:noFill/>
          <a:ln w="762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39" name="Elbow Connector 41027"/>
          <p:cNvCxnSpPr>
            <a:cxnSpLocks noChangeShapeType="1"/>
          </p:cNvCxnSpPr>
          <p:nvPr/>
        </p:nvCxnSpPr>
        <p:spPr bwMode="auto">
          <a:xfrm rot="5400000">
            <a:off x="7604125" y="3549650"/>
            <a:ext cx="1865313" cy="557213"/>
          </a:xfrm>
          <a:prstGeom prst="bentConnector2">
            <a:avLst/>
          </a:prstGeom>
          <a:noFill/>
          <a:ln w="762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40" name="Rectangle 41030"/>
          <p:cNvSpPr>
            <a:spLocks noChangeArrowheads="1"/>
          </p:cNvSpPr>
          <p:nvPr/>
        </p:nvSpPr>
        <p:spPr bwMode="auto">
          <a:xfrm>
            <a:off x="5749925" y="3186113"/>
            <a:ext cx="950913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h-TH" altLang="th-TH">
                <a:solidFill>
                  <a:schemeClr val="tx1"/>
                </a:solidFill>
                <a:latin typeface="Angsana New" panose="02020603050405020304" pitchFamily="18" charset="-34"/>
              </a:rPr>
              <a:t>ประกาศ</a:t>
            </a:r>
          </a:p>
        </p:txBody>
      </p:sp>
      <p:sp>
        <p:nvSpPr>
          <p:cNvPr id="60441" name="Rectangle 39"/>
          <p:cNvSpPr>
            <a:spLocks noChangeArrowheads="1"/>
          </p:cNvSpPr>
          <p:nvPr/>
        </p:nvSpPr>
        <p:spPr bwMode="auto">
          <a:xfrm>
            <a:off x="7885113" y="3213100"/>
            <a:ext cx="950912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h-TH" altLang="th-TH">
                <a:solidFill>
                  <a:schemeClr val="tx1"/>
                </a:solidFill>
                <a:latin typeface="Angsana New" panose="02020603050405020304" pitchFamily="18" charset="-34"/>
              </a:rPr>
              <a:t>ผู้ค้า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h-TH" altLang="th-TH">
                <a:solidFill>
                  <a:schemeClr val="tx1"/>
                </a:solidFill>
                <a:latin typeface="Angsana New" panose="02020603050405020304" pitchFamily="18" charset="-34"/>
              </a:rPr>
              <a:t>ตอบกลับ</a:t>
            </a:r>
          </a:p>
        </p:txBody>
      </p:sp>
      <p:sp>
        <p:nvSpPr>
          <p:cNvPr id="60442" name="Down Arrow 30"/>
          <p:cNvSpPr>
            <a:spLocks noChangeArrowheads="1"/>
          </p:cNvSpPr>
          <p:nvPr/>
        </p:nvSpPr>
        <p:spPr bwMode="auto">
          <a:xfrm rot="-5400000">
            <a:off x="5813425" y="1482725"/>
            <a:ext cx="346075" cy="1095375"/>
          </a:xfrm>
          <a:prstGeom prst="downArrow">
            <a:avLst>
              <a:gd name="adj1" fmla="val 45481"/>
              <a:gd name="adj2" fmla="val 4991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th-TH" altLang="th-TH" sz="1800">
              <a:solidFill>
                <a:schemeClr val="tx1"/>
              </a:solidFill>
              <a:latin typeface="Angsana New" panose="02020603050405020304" pitchFamily="18" charset="-34"/>
            </a:endParaRPr>
          </a:p>
        </p:txBody>
      </p:sp>
      <p:sp>
        <p:nvSpPr>
          <p:cNvPr id="60443" name="Down Arrow 31"/>
          <p:cNvSpPr>
            <a:spLocks noChangeArrowheads="1"/>
          </p:cNvSpPr>
          <p:nvPr/>
        </p:nvSpPr>
        <p:spPr bwMode="auto">
          <a:xfrm rot="-5400000">
            <a:off x="5822157" y="2015331"/>
            <a:ext cx="344488" cy="1095375"/>
          </a:xfrm>
          <a:prstGeom prst="downArrow">
            <a:avLst>
              <a:gd name="adj1" fmla="val 45481"/>
              <a:gd name="adj2" fmla="val 5013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th-TH" altLang="th-TH" sz="1800">
              <a:solidFill>
                <a:schemeClr val="tx1"/>
              </a:solidFill>
              <a:latin typeface="Angsana New" panose="02020603050405020304" pitchFamily="18" charset="-34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301625" y="82550"/>
            <a:ext cx="5681663" cy="8302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defRPr/>
            </a:pPr>
            <a:r>
              <a:rPr lang="en-US" altLang="th-TH" sz="4800" smtClean="0">
                <a:solidFill>
                  <a:srgbClr val="1C07B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</a:rPr>
              <a:t>e-Market</a:t>
            </a:r>
            <a:endParaRPr lang="th-TH" altLang="th-TH" sz="4800" smtClean="0">
              <a:solidFill>
                <a:srgbClr val="1C07B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anose="02020603050405020304" pitchFamily="18" charset="-34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5667375" y="5805488"/>
            <a:ext cx="1503363" cy="706437"/>
          </a:xfrm>
          <a:prstGeom prst="rect">
            <a:avLst/>
          </a:prstGeom>
          <a:solidFill>
            <a:srgbClr val="C408A9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defRPr/>
            </a:pPr>
            <a:r>
              <a:rPr lang="th-TH" altLang="th-TH" sz="2200" smtClean="0">
                <a:solidFill>
                  <a:schemeClr val="bg1"/>
                </a:solidFill>
                <a:latin typeface="Angsana New" panose="02020603050405020304" pitchFamily="18" charset="-34"/>
              </a:rPr>
              <a:t>ผู้ชนะ</a:t>
            </a:r>
            <a:br>
              <a:rPr lang="th-TH" altLang="th-TH" sz="2200" smtClean="0">
                <a:solidFill>
                  <a:schemeClr val="bg1"/>
                </a:solidFill>
                <a:latin typeface="Angsana New" panose="02020603050405020304" pitchFamily="18" charset="-34"/>
              </a:rPr>
            </a:br>
            <a:r>
              <a:rPr lang="th-TH" altLang="th-TH" sz="2200" smtClean="0">
                <a:solidFill>
                  <a:schemeClr val="bg1"/>
                </a:solidFill>
                <a:latin typeface="Angsana New" panose="02020603050405020304" pitchFamily="18" charset="-34"/>
              </a:rPr>
              <a:t>การเสนอราคา</a:t>
            </a:r>
          </a:p>
        </p:txBody>
      </p:sp>
      <p:cxnSp>
        <p:nvCxnSpPr>
          <p:cNvPr id="60446" name="Elbow Connector 13"/>
          <p:cNvCxnSpPr>
            <a:cxnSpLocks noChangeShapeType="1"/>
          </p:cNvCxnSpPr>
          <p:nvPr/>
        </p:nvCxnSpPr>
        <p:spPr bwMode="auto">
          <a:xfrm rot="10800000" flipV="1">
            <a:off x="6254750" y="4767263"/>
            <a:ext cx="673100" cy="1038225"/>
          </a:xfrm>
          <a:prstGeom prst="bentConnector2">
            <a:avLst/>
          </a:prstGeom>
          <a:noFill/>
          <a:ln w="762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Oval 1"/>
          <p:cNvSpPr/>
          <p:nvPr/>
        </p:nvSpPr>
        <p:spPr bwMode="auto">
          <a:xfrm>
            <a:off x="7600950" y="5089525"/>
            <a:ext cx="1543050" cy="5397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defRPr/>
            </a:pPr>
            <a:r>
              <a:rPr lang="en-US" altLang="th-TH" sz="1900" dirty="0" smtClean="0">
                <a:solidFill>
                  <a:srgbClr val="131313"/>
                </a:solidFill>
                <a:latin typeface="Angsana New" panose="02020603050405020304" pitchFamily="18" charset="-34"/>
              </a:rPr>
              <a:t>RFQ,RFA</a:t>
            </a:r>
            <a:endParaRPr lang="th-TH" altLang="th-TH" sz="1900" dirty="0" smtClean="0">
              <a:solidFill>
                <a:srgbClr val="131313"/>
              </a:solidFill>
              <a:latin typeface="Angsana New" panose="02020603050405020304" pitchFamily="18" charset="-34"/>
            </a:endParaRPr>
          </a:p>
        </p:txBody>
      </p:sp>
      <p:pic>
        <p:nvPicPr>
          <p:cNvPr id="60448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97"/>
          <a:stretch>
            <a:fillRect/>
          </a:stretch>
        </p:blipFill>
        <p:spPr bwMode="auto">
          <a:xfrm>
            <a:off x="7019925" y="1341438"/>
            <a:ext cx="628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9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97"/>
          <a:stretch>
            <a:fillRect/>
          </a:stretch>
        </p:blipFill>
        <p:spPr bwMode="auto">
          <a:xfrm>
            <a:off x="7956550" y="1268413"/>
            <a:ext cx="628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ไดอะแกรม 3"/>
          <p:cNvGraphicFramePr/>
          <p:nvPr/>
        </p:nvGraphicFramePr>
        <p:xfrm>
          <a:off x="827584" y="1916832"/>
          <a:ext cx="813690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สี่เหลี่ยมผืนผ้ามุมมน 5"/>
          <p:cNvSpPr/>
          <p:nvPr/>
        </p:nvSpPr>
        <p:spPr>
          <a:xfrm>
            <a:off x="1476375" y="188913"/>
            <a:ext cx="6840538" cy="143986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พัสดุที่ต้องดำเนินการจัดหาด้วยวิธีตลาดอิเล็กทรอนิกส์ (</a:t>
            </a:r>
            <a:r>
              <a:rPr lang="en-US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Electronic Market : e – market</a:t>
            </a:r>
            <a:r>
              <a:rPr lang="th-TH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th-TH" sz="2800" dirty="0">
              <a:solidFill>
                <a:prstClr val="white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899592" y="260648"/>
            <a:ext cx="7992888" cy="108012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36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วิธีตลาดอิเล็กทรอนิกส์ (</a:t>
            </a:r>
            <a:r>
              <a:rPr lang="en-US" sz="36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Electronic Market : e – market</a:t>
            </a:r>
            <a:r>
              <a:rPr lang="th-TH" sz="36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th-TH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539552" y="1844824"/>
            <a:ext cx="8280920" cy="18002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457200"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1pPr>
            <a:lvl2pPr marL="742950" indent="-285750" defTabSz="457200"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2pPr>
            <a:lvl3pPr marL="1143000" indent="-228600" defTabSz="457200"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3pPr>
            <a:lvl4pPr marL="1600200" indent="-228600" defTabSz="457200"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4pPr>
            <a:lvl5pPr marL="2057400" indent="-228600" defTabSz="457200"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ts val="1000"/>
              </a:spcBef>
              <a:buClr>
                <a:srgbClr val="A53010"/>
              </a:buClr>
              <a:defRPr/>
            </a:pPr>
            <a:r>
              <a:rPr lang="th-TH" altLang="th-TH" sz="2900" smtClean="0">
                <a:solidFill>
                  <a:srgbClr val="000000"/>
                </a:solidFill>
                <a:latin typeface="Angsana New" panose="02020603050405020304" pitchFamily="18" charset="-34"/>
              </a:rPr>
              <a:t>	</a:t>
            </a:r>
            <a:r>
              <a:rPr lang="th-TH" altLang="th-TH" sz="2900" smtClean="0">
                <a:solidFill>
                  <a:srgbClr val="FF0000"/>
                </a:solidFill>
                <a:latin typeface="Angsana New" panose="02020603050405020304" pitchFamily="18" charset="-34"/>
              </a:rPr>
              <a:t>วิธีตลาดอิเล็กทรอนิกส์ </a:t>
            </a:r>
            <a:r>
              <a:rPr lang="th-TH" altLang="th-TH" sz="2900" smtClean="0">
                <a:solidFill>
                  <a:srgbClr val="000000"/>
                </a:solidFill>
                <a:latin typeface="Angsana New" panose="02020603050405020304" pitchFamily="18" charset="-34"/>
              </a:rPr>
              <a:t>ได้แก่ การจัดหาพัสดุที่มีรายละเอียดคุณลักษณะ</a:t>
            </a:r>
            <a:br>
              <a:rPr lang="th-TH" altLang="th-TH" sz="2900" smtClean="0">
                <a:solidFill>
                  <a:srgbClr val="000000"/>
                </a:solidFill>
                <a:latin typeface="Angsana New" panose="02020603050405020304" pitchFamily="18" charset="-34"/>
              </a:rPr>
            </a:br>
            <a:r>
              <a:rPr lang="th-TH" altLang="th-TH" sz="2900" smtClean="0">
                <a:solidFill>
                  <a:srgbClr val="000000"/>
                </a:solidFill>
                <a:latin typeface="Angsana New" panose="02020603050405020304" pitchFamily="18" charset="-34"/>
              </a:rPr>
              <a:t>ที่</a:t>
            </a:r>
            <a:r>
              <a:rPr lang="th-TH" altLang="th-TH" sz="2900" smtClean="0">
                <a:solidFill>
                  <a:srgbClr val="0000FF"/>
                </a:solidFill>
                <a:latin typeface="Angsana New" panose="02020603050405020304" pitchFamily="18" charset="-34"/>
              </a:rPr>
              <a:t>ไม่ซับซ้อน </a:t>
            </a:r>
            <a:r>
              <a:rPr lang="th-TH" altLang="th-TH" sz="2900" smtClean="0">
                <a:solidFill>
                  <a:srgbClr val="000000"/>
                </a:solidFill>
                <a:latin typeface="Angsana New" panose="02020603050405020304" pitchFamily="18" charset="-34"/>
              </a:rPr>
              <a:t>เป็นสินค้าหรือบริการทั่วไป </a:t>
            </a:r>
            <a:r>
              <a:rPr lang="th-TH" altLang="th-TH" sz="2900" smtClean="0">
                <a:solidFill>
                  <a:srgbClr val="0000FF"/>
                </a:solidFill>
                <a:latin typeface="Angsana New" panose="02020603050405020304" pitchFamily="18" charset="-34"/>
              </a:rPr>
              <a:t>มีมาตรฐาน </a:t>
            </a:r>
            <a:r>
              <a:rPr lang="th-TH" altLang="th-TH" sz="2900" smtClean="0">
                <a:solidFill>
                  <a:srgbClr val="000000"/>
                </a:solidFill>
                <a:latin typeface="Angsana New" panose="02020603050405020304" pitchFamily="18" charset="-34"/>
              </a:rPr>
              <a:t>ซึ่งกำหนดให้ส่วนราชการ</a:t>
            </a:r>
            <a:br>
              <a:rPr lang="th-TH" altLang="th-TH" sz="2900" smtClean="0">
                <a:solidFill>
                  <a:srgbClr val="000000"/>
                </a:solidFill>
                <a:latin typeface="Angsana New" panose="02020603050405020304" pitchFamily="18" charset="-34"/>
              </a:rPr>
            </a:br>
            <a:r>
              <a:rPr lang="th-TH" altLang="th-TH" sz="2900" smtClean="0">
                <a:solidFill>
                  <a:srgbClr val="000000"/>
                </a:solidFill>
                <a:latin typeface="Angsana New" panose="02020603050405020304" pitchFamily="18" charset="-34"/>
              </a:rPr>
              <a:t>จัดซื้อสินค้าหรืองานจ้างที่กำหนดไว้ในระบบ </a:t>
            </a:r>
            <a:r>
              <a:rPr lang="en-US" altLang="th-TH" sz="2900" smtClean="0">
                <a:solidFill>
                  <a:srgbClr val="000000"/>
                </a:solidFill>
                <a:latin typeface="Angsana New" panose="02020603050405020304" pitchFamily="18" charset="-34"/>
              </a:rPr>
              <a:t>e - catalog </a:t>
            </a:r>
            <a:r>
              <a:rPr lang="th-TH" altLang="th-TH" sz="2900" smtClean="0">
                <a:solidFill>
                  <a:srgbClr val="000000"/>
                </a:solidFill>
                <a:latin typeface="Angsana New" panose="02020603050405020304" pitchFamily="18" charset="-34"/>
              </a:rPr>
              <a:t>กระทำได้  2 ลักษณะ ดังนี้</a:t>
            </a: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539552" y="3717032"/>
            <a:ext cx="8280920" cy="273630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457200">
              <a:tabLst>
                <a:tab pos="442913" algn="l"/>
                <a:tab pos="803275" algn="l"/>
              </a:tabLst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1pPr>
            <a:lvl2pPr marL="742950" indent="-285750" defTabSz="457200">
              <a:tabLst>
                <a:tab pos="442913" algn="l"/>
                <a:tab pos="803275" algn="l"/>
              </a:tabLst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2pPr>
            <a:lvl3pPr marL="1143000" indent="-228600" defTabSz="457200">
              <a:tabLst>
                <a:tab pos="442913" algn="l"/>
                <a:tab pos="803275" algn="l"/>
              </a:tabLst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3pPr>
            <a:lvl4pPr marL="1600200" indent="-228600" defTabSz="457200">
              <a:tabLst>
                <a:tab pos="442913" algn="l"/>
                <a:tab pos="803275" algn="l"/>
              </a:tabLst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4pPr>
            <a:lvl5pPr marL="2057400" indent="-228600" defTabSz="457200">
              <a:tabLst>
                <a:tab pos="442913" algn="l"/>
                <a:tab pos="803275" algn="l"/>
              </a:tabLst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  <a:tab pos="803275" algn="l"/>
              </a:tabLst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  <a:tab pos="803275" algn="l"/>
              </a:tabLst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  <a:tab pos="803275" algn="l"/>
              </a:tabLst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  <a:tab pos="803275" algn="l"/>
              </a:tabLst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ts val="1000"/>
              </a:spcBef>
              <a:buClr>
                <a:srgbClr val="A53010"/>
              </a:buClr>
              <a:defRPr/>
            </a:pPr>
            <a:endParaRPr lang="th-TH" altLang="th-TH" sz="2900" dirty="0" smtClean="0">
              <a:solidFill>
                <a:srgbClr val="0000FF"/>
              </a:solidFill>
              <a:latin typeface="Angsana New" panose="02020603050405020304" pitchFamily="18" charset="-34"/>
            </a:endParaRPr>
          </a:p>
          <a:p>
            <a:pPr eaLnBrk="1" hangingPunct="1">
              <a:spcBef>
                <a:spcPts val="1000"/>
              </a:spcBef>
              <a:buClr>
                <a:srgbClr val="A53010"/>
              </a:buClr>
              <a:defRPr/>
            </a:pPr>
            <a:r>
              <a:rPr lang="th-TH" altLang="th-TH" sz="2900" dirty="0" smtClean="0">
                <a:solidFill>
                  <a:srgbClr val="0000FF"/>
                </a:solidFill>
                <a:latin typeface="Angsana New" panose="02020603050405020304" pitchFamily="18" charset="-34"/>
              </a:rPr>
              <a:t>	(1) 	การเสนอราคา โดยใบเสนอราคา (</a:t>
            </a:r>
            <a:r>
              <a:rPr lang="en-US" altLang="th-TH" sz="2900" dirty="0" smtClean="0">
                <a:solidFill>
                  <a:srgbClr val="0000FF"/>
                </a:solidFill>
                <a:latin typeface="Angsana New" panose="02020603050405020304" pitchFamily="18" charset="-34"/>
              </a:rPr>
              <a:t>Request for Quotation : RFQ) </a:t>
            </a:r>
            <a:r>
              <a:rPr lang="th-TH" altLang="th-TH" sz="2900" dirty="0" smtClean="0">
                <a:solidFill>
                  <a:srgbClr val="0000FF"/>
                </a:solidFill>
                <a:latin typeface="Angsana New" panose="02020603050405020304" pitchFamily="18" charset="-34"/>
              </a:rPr>
              <a:t/>
            </a:r>
            <a:br>
              <a:rPr lang="th-TH" altLang="th-TH" sz="2900" dirty="0" smtClean="0">
                <a:solidFill>
                  <a:srgbClr val="0000FF"/>
                </a:solidFill>
                <a:latin typeface="Angsana New" panose="02020603050405020304" pitchFamily="18" charset="-34"/>
              </a:rPr>
            </a:br>
            <a:r>
              <a:rPr lang="th-TH" altLang="th-TH" sz="2900" dirty="0" smtClean="0">
                <a:solidFill>
                  <a:srgbClr val="0000FF"/>
                </a:solidFill>
                <a:latin typeface="Angsana New" panose="02020603050405020304" pitchFamily="18" charset="-34"/>
              </a:rPr>
              <a:t>ได้แก่ การจัดหาพัสดุครั้งหนึ่ง ซึ่งมีราคาเกิน </a:t>
            </a:r>
            <a:r>
              <a:rPr lang="en-US" altLang="th-TH" sz="2900" dirty="0" smtClean="0">
                <a:solidFill>
                  <a:srgbClr val="0000FF"/>
                </a:solidFill>
                <a:latin typeface="Angsana New" panose="02020603050405020304" pitchFamily="18" charset="-34"/>
              </a:rPr>
              <a:t>5</a:t>
            </a:r>
            <a:r>
              <a:rPr lang="th-TH" altLang="th-TH" sz="2900" dirty="0" smtClean="0">
                <a:solidFill>
                  <a:srgbClr val="0000FF"/>
                </a:solidFill>
                <a:latin typeface="Angsana New" panose="02020603050405020304" pitchFamily="18" charset="-34"/>
              </a:rPr>
              <a:t>00,000 บาท แต่ไม่เกิน</a:t>
            </a:r>
            <a:r>
              <a:rPr lang="en-US" altLang="th-TH" sz="2900" dirty="0" smtClean="0">
                <a:solidFill>
                  <a:srgbClr val="0000FF"/>
                </a:solidFill>
                <a:latin typeface="Angsana New" panose="02020603050405020304" pitchFamily="18" charset="-34"/>
              </a:rPr>
              <a:t> </a:t>
            </a:r>
          </a:p>
          <a:p>
            <a:pPr eaLnBrk="1" hangingPunct="1">
              <a:buClr>
                <a:srgbClr val="A53010"/>
              </a:buClr>
              <a:defRPr/>
            </a:pPr>
            <a:r>
              <a:rPr lang="en-US" altLang="th-TH" sz="2900" dirty="0" smtClean="0">
                <a:solidFill>
                  <a:srgbClr val="0000FF"/>
                </a:solidFill>
                <a:latin typeface="Angsana New" panose="02020603050405020304" pitchFamily="18" charset="-34"/>
              </a:rPr>
              <a:t>5,000,000</a:t>
            </a:r>
            <a:r>
              <a:rPr lang="th-TH" altLang="th-TH" sz="2900" dirty="0" smtClean="0">
                <a:solidFill>
                  <a:srgbClr val="0000FF"/>
                </a:solidFill>
                <a:latin typeface="Angsana New" panose="02020603050405020304" pitchFamily="18" charset="-34"/>
              </a:rPr>
              <a:t> บาท</a:t>
            </a:r>
          </a:p>
          <a:p>
            <a:pPr eaLnBrk="1" hangingPunct="1">
              <a:buClr>
                <a:srgbClr val="A53010"/>
              </a:buClr>
              <a:defRPr/>
            </a:pPr>
            <a:r>
              <a:rPr lang="th-TH" altLang="th-TH" sz="2900" dirty="0" smtClean="0">
                <a:solidFill>
                  <a:srgbClr val="0000FF"/>
                </a:solidFill>
                <a:latin typeface="Angsana New" panose="02020603050405020304" pitchFamily="18" charset="-34"/>
              </a:rPr>
              <a:t>	(2) การเสนอราคา โดยการประมูลอิเล็กทรอนิกส์ (</a:t>
            </a:r>
            <a:r>
              <a:rPr lang="en-US" altLang="th-TH" sz="2900" dirty="0" smtClean="0">
                <a:solidFill>
                  <a:srgbClr val="0000FF"/>
                </a:solidFill>
                <a:latin typeface="Angsana New" panose="02020603050405020304" pitchFamily="18" charset="-34"/>
              </a:rPr>
              <a:t>Thai Auction)</a:t>
            </a:r>
            <a:r>
              <a:rPr lang="th-TH" altLang="th-TH" sz="2900" dirty="0" smtClean="0">
                <a:solidFill>
                  <a:srgbClr val="0000FF"/>
                </a:solidFill>
                <a:latin typeface="Angsana New" panose="02020603050405020304" pitchFamily="18" charset="-34"/>
              </a:rPr>
              <a:t> ได้แก่ </a:t>
            </a:r>
            <a:br>
              <a:rPr lang="th-TH" altLang="th-TH" sz="2900" dirty="0" smtClean="0">
                <a:solidFill>
                  <a:srgbClr val="0000FF"/>
                </a:solidFill>
                <a:latin typeface="Angsana New" panose="02020603050405020304" pitchFamily="18" charset="-34"/>
              </a:rPr>
            </a:br>
            <a:r>
              <a:rPr lang="th-TH" altLang="th-TH" sz="2900" dirty="0" smtClean="0">
                <a:solidFill>
                  <a:srgbClr val="0000FF"/>
                </a:solidFill>
                <a:latin typeface="Angsana New" panose="02020603050405020304" pitchFamily="18" charset="-34"/>
              </a:rPr>
              <a:t>การจัดหาพัสดุครั้งหนึ่ง ซึ่งมีราคาเกิน </a:t>
            </a:r>
            <a:r>
              <a:rPr lang="en-US" altLang="th-TH" sz="2900" dirty="0" smtClean="0">
                <a:solidFill>
                  <a:srgbClr val="0000FF"/>
                </a:solidFill>
                <a:latin typeface="Angsana New" panose="02020603050405020304" pitchFamily="18" charset="-34"/>
              </a:rPr>
              <a:t>5,000,000 </a:t>
            </a:r>
            <a:r>
              <a:rPr lang="th-TH" altLang="th-TH" sz="2900" dirty="0" smtClean="0">
                <a:solidFill>
                  <a:srgbClr val="0000FF"/>
                </a:solidFill>
                <a:latin typeface="Angsana New" panose="02020603050405020304" pitchFamily="18" charset="-34"/>
              </a:rPr>
              <a:t>บาท</a:t>
            </a:r>
          </a:p>
          <a:p>
            <a:pPr eaLnBrk="1" hangingPunct="1">
              <a:buClr>
                <a:srgbClr val="A53010"/>
              </a:buClr>
              <a:defRPr/>
            </a:pPr>
            <a:endParaRPr lang="en-US" altLang="th-TH" sz="2900" dirty="0" smtClean="0">
              <a:solidFill>
                <a:srgbClr val="0000FF"/>
              </a:solidFill>
              <a:latin typeface="Angsana New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ลูกศรขวา 6"/>
          <p:cNvSpPr/>
          <p:nvPr/>
        </p:nvSpPr>
        <p:spPr>
          <a:xfrm>
            <a:off x="3995936" y="3356992"/>
            <a:ext cx="978408" cy="77266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defRPr/>
            </a:pPr>
            <a:endParaRPr lang="th-TH" altLang="th-TH" smtClean="0">
              <a:solidFill>
                <a:srgbClr val="FFFFFF"/>
              </a:solidFill>
              <a:latin typeface="Angsana New" panose="02020603050405020304" pitchFamily="18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5364088" y="2924944"/>
            <a:ext cx="2592288" cy="1512168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defRPr/>
            </a:pPr>
            <a:r>
              <a:rPr lang="th-TH" altLang="th-TH" sz="4000" smtClean="0">
                <a:latin typeface="Angsana New" panose="02020603050405020304" pitchFamily="18" charset="-34"/>
              </a:rPr>
              <a:t>เกณฑ์ราคา</a:t>
            </a:r>
          </a:p>
        </p:txBody>
      </p:sp>
      <p:sp>
        <p:nvSpPr>
          <p:cNvPr id="9" name="วงรี 8"/>
          <p:cNvSpPr/>
          <p:nvPr/>
        </p:nvSpPr>
        <p:spPr>
          <a:xfrm>
            <a:off x="1043608" y="2852936"/>
            <a:ext cx="2588166" cy="1609552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defRPr/>
            </a:pPr>
            <a:r>
              <a:rPr lang="th-TH" altLang="th-TH" dirty="0" smtClean="0">
                <a:latin typeface="Angsana New" panose="02020603050405020304" pitchFamily="18" charset="-34"/>
              </a:rPr>
              <a:t>การพิจารณา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620688"/>
            <a:ext cx="7431668" cy="11095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4524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510088"/>
            <a:ext cx="223202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899592" y="548680"/>
            <a:ext cx="7704856" cy="136815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วิธีประกวดราคาอิเล็กทรอนิกส์ (</a:t>
            </a:r>
            <a:r>
              <a:rPr lang="en-U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Electronic Bidding :</a:t>
            </a:r>
          </a:p>
          <a:p>
            <a:pPr algn="ctr" eaLnBrk="1" hangingPunct="1">
              <a:defRPr/>
            </a:pPr>
            <a:r>
              <a:rPr lang="en-U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 e - bidding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755576" y="2204864"/>
            <a:ext cx="7920880" cy="2808312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457200"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1pPr>
            <a:lvl2pPr marL="742950" indent="-285750" defTabSz="457200"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2pPr>
            <a:lvl3pPr marL="1143000" indent="-228600" defTabSz="457200"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3pPr>
            <a:lvl4pPr marL="1600200" indent="-228600" defTabSz="457200"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4pPr>
            <a:lvl5pPr marL="2057400" indent="-228600" defTabSz="457200"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buClr>
                <a:srgbClr val="A53010"/>
              </a:buClr>
              <a:defRPr/>
            </a:pPr>
            <a:r>
              <a:rPr lang="th-TH" altLang="th-TH" sz="3600" dirty="0" smtClean="0">
                <a:latin typeface="Angsana New" panose="02020603050405020304" pitchFamily="18" charset="-34"/>
              </a:rPr>
              <a:t>	การจัดหาพัสดุครั้งหนึ่งซึ่งมีราคาเกิน </a:t>
            </a:r>
            <a:r>
              <a:rPr lang="en-US" altLang="th-TH" sz="3600" dirty="0" smtClean="0">
                <a:latin typeface="Angsana New" panose="02020603050405020304" pitchFamily="18" charset="-34"/>
              </a:rPr>
              <a:t>5</a:t>
            </a:r>
            <a:r>
              <a:rPr lang="th-TH" altLang="th-TH" sz="3600" dirty="0" smtClean="0">
                <a:latin typeface="Angsana New" panose="02020603050405020304" pitchFamily="18" charset="-34"/>
              </a:rPr>
              <a:t>00,000 บาท </a:t>
            </a:r>
            <a:br>
              <a:rPr lang="th-TH" altLang="th-TH" sz="3600" dirty="0" smtClean="0">
                <a:latin typeface="Angsana New" panose="02020603050405020304" pitchFamily="18" charset="-34"/>
              </a:rPr>
            </a:br>
            <a:r>
              <a:rPr lang="th-TH" altLang="th-TH" sz="3600" dirty="0" smtClean="0">
                <a:latin typeface="Angsana New" panose="02020603050405020304" pitchFamily="18" charset="-34"/>
              </a:rPr>
              <a:t>โดยเป็นการจัดหาพัสดุที่มีรายละเอียดคุณลักษณะที่มี</a:t>
            </a:r>
            <a:br>
              <a:rPr lang="th-TH" altLang="th-TH" sz="3600" dirty="0" smtClean="0">
                <a:latin typeface="Angsana New" panose="02020603050405020304" pitchFamily="18" charset="-34"/>
              </a:rPr>
            </a:br>
            <a:r>
              <a:rPr lang="th-TH" altLang="th-TH" sz="3600" dirty="0" smtClean="0">
                <a:latin typeface="Angsana New" panose="02020603050405020304" pitchFamily="18" charset="-34"/>
              </a:rPr>
              <a:t>ความซับซ้อน มีเทคนิคเฉพาะ หรือเป็นสินค้าหรือบริการ</a:t>
            </a:r>
            <a:br>
              <a:rPr lang="th-TH" altLang="th-TH" sz="3600" dirty="0" smtClean="0">
                <a:latin typeface="Angsana New" panose="02020603050405020304" pitchFamily="18" charset="-34"/>
              </a:rPr>
            </a:br>
            <a:r>
              <a:rPr lang="th-TH" altLang="th-TH" sz="3600" dirty="0" smtClean="0">
                <a:latin typeface="Angsana New" panose="02020603050405020304" pitchFamily="18" charset="-34"/>
              </a:rPr>
              <a:t>ที่ไม่ได้กำหนดไว้ในระบบ </a:t>
            </a:r>
            <a:r>
              <a:rPr lang="en-US" altLang="th-TH" sz="3600" dirty="0" smtClean="0">
                <a:latin typeface="Angsana New" panose="02020603050405020304" pitchFamily="18" charset="-34"/>
              </a:rPr>
              <a:t>e – market</a:t>
            </a:r>
            <a:endParaRPr lang="th-TH" altLang="th-TH" sz="3600" dirty="0" smtClean="0">
              <a:latin typeface="Angsana New" panose="02020603050405020304" pitchFamily="18" charset="-34"/>
            </a:endParaRPr>
          </a:p>
        </p:txBody>
      </p:sp>
      <p:pic>
        <p:nvPicPr>
          <p:cNvPr id="65544" name="รูปภาพ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5511800"/>
            <a:ext cx="1528763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5" name="รูปภาพ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535613"/>
            <a:ext cx="11557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6" name="รูปภาพ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5511800"/>
            <a:ext cx="1512888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7" name="รูปภาพ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5649913"/>
            <a:ext cx="2068513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8" name="รูปภาพ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88" y="5459413"/>
            <a:ext cx="127000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white">
          <a:xfrm>
            <a:off x="395288" y="265113"/>
            <a:ext cx="83058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th-TH" altLang="th-TH" sz="4000">
              <a:solidFill>
                <a:schemeClr val="bg1"/>
              </a:solidFill>
              <a:latin typeface="Angsana New" panose="02020603050405020304" pitchFamily="18" charset="-34"/>
            </a:endParaRPr>
          </a:p>
        </p:txBody>
      </p:sp>
      <p:pic>
        <p:nvPicPr>
          <p:cNvPr id="66563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754313"/>
            <a:ext cx="1139825" cy="182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Rectangle 25"/>
          <p:cNvSpPr>
            <a:spLocks noChangeArrowheads="1"/>
          </p:cNvSpPr>
          <p:nvPr/>
        </p:nvSpPr>
        <p:spPr bwMode="auto">
          <a:xfrm>
            <a:off x="71438" y="2852738"/>
            <a:ext cx="1871662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th-TH" altLang="th-TH">
              <a:solidFill>
                <a:schemeClr val="tx1"/>
              </a:solidFill>
              <a:latin typeface="Angsana New" panose="02020603050405020304" pitchFamily="18" charset="-34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h-TH" altLang="th-TH">
                <a:solidFill>
                  <a:schemeClr val="tx1"/>
                </a:solidFill>
                <a:latin typeface="Angsana New" panose="02020603050405020304" pitchFamily="18" charset="-34"/>
              </a:rPr>
              <a:t/>
            </a:r>
            <a:br>
              <a:rPr lang="th-TH" altLang="th-TH">
                <a:solidFill>
                  <a:schemeClr val="tx1"/>
                </a:solidFill>
                <a:latin typeface="Angsana New" panose="02020603050405020304" pitchFamily="18" charset="-34"/>
              </a:rPr>
            </a:br>
            <a:r>
              <a:rPr lang="th-TH" altLang="th-TH">
                <a:solidFill>
                  <a:schemeClr val="tx1"/>
                </a:solidFill>
                <a:latin typeface="Angsana New" panose="02020603050405020304" pitchFamily="18" charset="-34"/>
              </a:rPr>
              <a:t>ส่วนราชการ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2474913" y="3827463"/>
            <a:ext cx="1584325" cy="7921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defRPr/>
            </a:pPr>
            <a:r>
              <a:rPr lang="th-TH" altLang="th-TH" sz="2400" smtClean="0">
                <a:solidFill>
                  <a:srgbClr val="262626"/>
                </a:solidFill>
                <a:latin typeface="Angsana New" panose="02020603050405020304" pitchFamily="18" charset="-34"/>
              </a:rPr>
              <a:t>ร่างประกาศ</a:t>
            </a:r>
          </a:p>
          <a:p>
            <a:pPr algn="ctr">
              <a:defRPr/>
            </a:pPr>
            <a:r>
              <a:rPr lang="th-TH" altLang="th-TH" sz="2400" smtClean="0">
                <a:solidFill>
                  <a:srgbClr val="262626"/>
                </a:solidFill>
                <a:latin typeface="Angsana New" panose="02020603050405020304" pitchFamily="18" charset="-34"/>
              </a:rPr>
              <a:t>ประกวดราคาฯ</a:t>
            </a:r>
          </a:p>
        </p:txBody>
      </p:sp>
      <p:sp>
        <p:nvSpPr>
          <p:cNvPr id="66566" name="Rectangle 30"/>
          <p:cNvSpPr>
            <a:spLocks noChangeArrowheads="1"/>
          </p:cNvSpPr>
          <p:nvPr/>
        </p:nvSpPr>
        <p:spPr bwMode="auto">
          <a:xfrm>
            <a:off x="1403350" y="3500438"/>
            <a:ext cx="952500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h-TH" altLang="th-TH" sz="2800">
                <a:solidFill>
                  <a:srgbClr val="003300"/>
                </a:solidFill>
                <a:latin typeface="Angsana New" panose="02020603050405020304" pitchFamily="18" charset="-34"/>
              </a:rPr>
              <a:t>จัดทำ</a:t>
            </a:r>
          </a:p>
        </p:txBody>
      </p:sp>
      <p:pic>
        <p:nvPicPr>
          <p:cNvPr id="6656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575" y="1625600"/>
            <a:ext cx="1416050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Rectangle 33"/>
          <p:cNvSpPr>
            <a:spLocks noChangeArrowheads="1"/>
          </p:cNvSpPr>
          <p:nvPr/>
        </p:nvSpPr>
        <p:spPr bwMode="auto">
          <a:xfrm>
            <a:off x="2286000" y="1252538"/>
            <a:ext cx="18383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h-TH" altLang="th-TH">
                <a:solidFill>
                  <a:schemeClr val="tx1"/>
                </a:solidFill>
                <a:latin typeface="Angsana New" panose="02020603050405020304" pitchFamily="18" charset="-34"/>
              </a:rPr>
              <a:t>ประชาชนทั่วไป</a:t>
            </a:r>
          </a:p>
        </p:txBody>
      </p:sp>
      <p:cxnSp>
        <p:nvCxnSpPr>
          <p:cNvPr id="66569" name="Straight Arrow Connector 14"/>
          <p:cNvCxnSpPr>
            <a:cxnSpLocks noChangeShapeType="1"/>
          </p:cNvCxnSpPr>
          <p:nvPr/>
        </p:nvCxnSpPr>
        <p:spPr bwMode="auto">
          <a:xfrm flipV="1">
            <a:off x="2916238" y="2932113"/>
            <a:ext cx="0" cy="781050"/>
          </a:xfrm>
          <a:prstGeom prst="straightConnector1">
            <a:avLst/>
          </a:prstGeom>
          <a:noFill/>
          <a:ln w="111125" algn="ctr">
            <a:solidFill>
              <a:srgbClr val="06700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570" name="Straight Arrow Connector 36"/>
          <p:cNvCxnSpPr>
            <a:cxnSpLocks noChangeShapeType="1"/>
          </p:cNvCxnSpPr>
          <p:nvPr/>
        </p:nvCxnSpPr>
        <p:spPr bwMode="auto">
          <a:xfrm flipV="1">
            <a:off x="3563938" y="2886075"/>
            <a:ext cx="0" cy="781050"/>
          </a:xfrm>
          <a:prstGeom prst="straightConnector1">
            <a:avLst/>
          </a:prstGeom>
          <a:noFill/>
          <a:ln w="111125" algn="ctr">
            <a:solidFill>
              <a:srgbClr val="067006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571" name="Rectangle 37"/>
          <p:cNvSpPr>
            <a:spLocks noChangeArrowheads="1"/>
          </p:cNvSpPr>
          <p:nvPr/>
        </p:nvSpPr>
        <p:spPr bwMode="auto">
          <a:xfrm>
            <a:off x="2390775" y="3182938"/>
            <a:ext cx="1700213" cy="300037"/>
          </a:xfrm>
          <a:prstGeom prst="rect">
            <a:avLst/>
          </a:prstGeom>
          <a:solidFill>
            <a:schemeClr val="bg1">
              <a:alpha val="8117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h-TH" altLang="th-TH">
                <a:solidFill>
                  <a:schemeClr val="tx1"/>
                </a:solidFill>
                <a:latin typeface="Angsana New" panose="02020603050405020304" pitchFamily="18" charset="-34"/>
              </a:rPr>
              <a:t>เผยแพร่/วิจารณ์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4787900" y="3711575"/>
            <a:ext cx="1584325" cy="792163"/>
          </a:xfrm>
          <a:prstGeom prst="rect">
            <a:avLst/>
          </a:prstGeom>
          <a:solidFill>
            <a:srgbClr val="000066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defRPr/>
            </a:pPr>
            <a:r>
              <a:rPr lang="th-TH" altLang="th-TH" sz="2400" smtClean="0">
                <a:solidFill>
                  <a:schemeClr val="bg1"/>
                </a:solidFill>
                <a:latin typeface="Angsana New" panose="02020603050405020304" pitchFamily="18" charset="-34"/>
              </a:rPr>
              <a:t>ประกาศ</a:t>
            </a:r>
          </a:p>
          <a:p>
            <a:pPr algn="ctr">
              <a:defRPr/>
            </a:pPr>
            <a:r>
              <a:rPr lang="th-TH" altLang="th-TH" sz="2400" smtClean="0">
                <a:solidFill>
                  <a:schemeClr val="bg1"/>
                </a:solidFill>
                <a:latin typeface="Angsana New" panose="02020603050405020304" pitchFamily="18" charset="-34"/>
              </a:rPr>
              <a:t>ประกวดราคาฯ</a:t>
            </a:r>
          </a:p>
        </p:txBody>
      </p:sp>
      <p:cxnSp>
        <p:nvCxnSpPr>
          <p:cNvPr id="66573" name="Straight Arrow Connector 40"/>
          <p:cNvCxnSpPr>
            <a:cxnSpLocks noChangeShapeType="1"/>
          </p:cNvCxnSpPr>
          <p:nvPr/>
        </p:nvCxnSpPr>
        <p:spPr bwMode="auto">
          <a:xfrm flipV="1">
            <a:off x="4140200" y="4108450"/>
            <a:ext cx="622300" cy="0"/>
          </a:xfrm>
          <a:prstGeom prst="straightConnector1">
            <a:avLst/>
          </a:prstGeom>
          <a:noFill/>
          <a:ln w="1111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574" name="Straight Arrow Connector 45"/>
          <p:cNvCxnSpPr>
            <a:cxnSpLocks noChangeShapeType="1"/>
          </p:cNvCxnSpPr>
          <p:nvPr/>
        </p:nvCxnSpPr>
        <p:spPr bwMode="auto">
          <a:xfrm>
            <a:off x="1533525" y="4108450"/>
            <a:ext cx="719138" cy="0"/>
          </a:xfrm>
          <a:prstGeom prst="straightConnector1">
            <a:avLst/>
          </a:prstGeom>
          <a:noFill/>
          <a:ln w="111125" algn="ctr">
            <a:solidFill>
              <a:srgbClr val="06700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6575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1620838"/>
            <a:ext cx="13684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6" name="Picture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1720850"/>
            <a:ext cx="7493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7" name="Rectangle 50"/>
          <p:cNvSpPr>
            <a:spLocks noChangeArrowheads="1"/>
          </p:cNvSpPr>
          <p:nvPr/>
        </p:nvSpPr>
        <p:spPr bwMode="auto">
          <a:xfrm>
            <a:off x="4708525" y="1306513"/>
            <a:ext cx="16414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h-TH" altLang="th-TH">
                <a:solidFill>
                  <a:schemeClr val="tx1"/>
                </a:solidFill>
                <a:latin typeface="Angsana New" panose="02020603050405020304" pitchFamily="18" charset="-34"/>
              </a:rPr>
              <a:t>ผู้ค้า</a:t>
            </a:r>
          </a:p>
        </p:txBody>
      </p:sp>
      <p:cxnSp>
        <p:nvCxnSpPr>
          <p:cNvPr id="66578" name="Straight Arrow Connector 51"/>
          <p:cNvCxnSpPr>
            <a:cxnSpLocks noChangeShapeType="1"/>
          </p:cNvCxnSpPr>
          <p:nvPr/>
        </p:nvCxnSpPr>
        <p:spPr bwMode="auto">
          <a:xfrm flipV="1">
            <a:off x="5491163" y="2886075"/>
            <a:ext cx="0" cy="781050"/>
          </a:xfrm>
          <a:prstGeom prst="straightConnector1">
            <a:avLst/>
          </a:prstGeom>
          <a:noFill/>
          <a:ln w="1111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579" name="Rectangle 54"/>
          <p:cNvSpPr>
            <a:spLocks noChangeArrowheads="1"/>
          </p:cNvSpPr>
          <p:nvPr/>
        </p:nvSpPr>
        <p:spPr bwMode="auto">
          <a:xfrm>
            <a:off x="3957638" y="3597275"/>
            <a:ext cx="9525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th-TH" altLang="th-TH" sz="1800">
              <a:solidFill>
                <a:schemeClr val="tx1"/>
              </a:solidFill>
              <a:latin typeface="Angsana New" panose="02020603050405020304" pitchFamily="18" charset="-34"/>
            </a:endParaRPr>
          </a:p>
        </p:txBody>
      </p:sp>
      <p:sp>
        <p:nvSpPr>
          <p:cNvPr id="66580" name="Rectangle 55"/>
          <p:cNvSpPr>
            <a:spLocks noChangeArrowheads="1"/>
          </p:cNvSpPr>
          <p:nvPr/>
        </p:nvSpPr>
        <p:spPr bwMode="auto">
          <a:xfrm>
            <a:off x="5051425" y="3100388"/>
            <a:ext cx="931863" cy="327025"/>
          </a:xfrm>
          <a:prstGeom prst="rect">
            <a:avLst/>
          </a:prstGeom>
          <a:solidFill>
            <a:schemeClr val="bg1">
              <a:alpha val="8117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h-TH" altLang="th-TH">
                <a:solidFill>
                  <a:schemeClr val="tx1"/>
                </a:solidFill>
                <a:latin typeface="Angsana New" panose="02020603050405020304" pitchFamily="18" charset="-34"/>
              </a:rPr>
              <a:t>ประกาศ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6804025" y="3711575"/>
            <a:ext cx="1585913" cy="792163"/>
          </a:xfrm>
          <a:prstGeom prst="rect">
            <a:avLst/>
          </a:prstGeom>
          <a:solidFill>
            <a:srgbClr val="000066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defRPr/>
            </a:pPr>
            <a:r>
              <a:rPr lang="th-TH" altLang="th-TH" sz="2600" smtClean="0">
                <a:solidFill>
                  <a:schemeClr val="bg1"/>
                </a:solidFill>
                <a:latin typeface="Angsana New" panose="02020603050405020304" pitchFamily="18" charset="-34"/>
              </a:rPr>
              <a:t>พิจารณาผล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6651625" y="5229225"/>
            <a:ext cx="1738313" cy="792163"/>
          </a:xfrm>
          <a:prstGeom prst="rect">
            <a:avLst/>
          </a:prstGeom>
          <a:solidFill>
            <a:srgbClr val="000066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defRPr/>
            </a:pPr>
            <a:r>
              <a:rPr lang="th-TH" altLang="th-TH" sz="2600" smtClean="0">
                <a:solidFill>
                  <a:schemeClr val="bg1"/>
                </a:solidFill>
                <a:latin typeface="Angsana New" panose="02020603050405020304" pitchFamily="18" charset="-34"/>
              </a:rPr>
              <a:t>ประกาศผู้ชนะ</a:t>
            </a:r>
          </a:p>
        </p:txBody>
      </p:sp>
      <p:cxnSp>
        <p:nvCxnSpPr>
          <p:cNvPr id="66583" name="Elbow Connector 41039"/>
          <p:cNvCxnSpPr>
            <a:cxnSpLocks noChangeShapeType="1"/>
            <a:endCxn id="59" idx="0"/>
          </p:cNvCxnSpPr>
          <p:nvPr/>
        </p:nvCxnSpPr>
        <p:spPr bwMode="auto">
          <a:xfrm>
            <a:off x="6651625" y="2249488"/>
            <a:ext cx="944563" cy="1462087"/>
          </a:xfrm>
          <a:prstGeom prst="bentConnector2">
            <a:avLst/>
          </a:prstGeom>
          <a:noFill/>
          <a:ln w="1143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" name="Rectangle 53"/>
          <p:cNvSpPr/>
          <p:nvPr/>
        </p:nvSpPr>
        <p:spPr bwMode="auto">
          <a:xfrm>
            <a:off x="6884988" y="2625725"/>
            <a:ext cx="1454150" cy="474663"/>
          </a:xfrm>
          <a:prstGeom prst="rect">
            <a:avLst/>
          </a:prstGeom>
          <a:solidFill>
            <a:schemeClr val="accent2">
              <a:lumMod val="40000"/>
              <a:lumOff val="60000"/>
              <a:alpha val="8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lvl1pPr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defRPr/>
            </a:pPr>
            <a:r>
              <a:rPr lang="th-TH" altLang="th-TH" sz="2400" smtClean="0">
                <a:latin typeface="Angsana New" panose="02020603050405020304" pitchFamily="18" charset="-34"/>
              </a:rPr>
              <a:t>เสนอราคา</a:t>
            </a:r>
          </a:p>
          <a:p>
            <a:pPr algn="ctr">
              <a:defRPr/>
            </a:pPr>
            <a:endParaRPr lang="th-TH" altLang="th-TH" sz="2400" smtClean="0">
              <a:latin typeface="Angsana New" panose="02020603050405020304" pitchFamily="18" charset="-34"/>
            </a:endParaRPr>
          </a:p>
        </p:txBody>
      </p:sp>
      <p:cxnSp>
        <p:nvCxnSpPr>
          <p:cNvPr id="66585" name="Straight Arrow Connector 65"/>
          <p:cNvCxnSpPr>
            <a:cxnSpLocks noChangeShapeType="1"/>
          </p:cNvCxnSpPr>
          <p:nvPr/>
        </p:nvCxnSpPr>
        <p:spPr bwMode="auto">
          <a:xfrm>
            <a:off x="7596188" y="4584700"/>
            <a:ext cx="0" cy="573088"/>
          </a:xfrm>
          <a:prstGeom prst="straightConnector1">
            <a:avLst/>
          </a:prstGeom>
          <a:noFill/>
          <a:ln w="1111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TextBox 26"/>
          <p:cNvSpPr txBox="1"/>
          <p:nvPr/>
        </p:nvSpPr>
        <p:spPr>
          <a:xfrm flipH="1">
            <a:off x="255588" y="284163"/>
            <a:ext cx="56832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e-Bidding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สี่เหลี่ยมผืนผ้ามุมมน 4"/>
          <p:cNvSpPr/>
          <p:nvPr/>
        </p:nvSpPr>
        <p:spPr>
          <a:xfrm>
            <a:off x="3071813" y="3013224"/>
            <a:ext cx="2765425" cy="1022350"/>
          </a:xfrm>
          <a:prstGeom prst="roundRect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วิธีคัดเลือก</a:t>
            </a:r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4820" name="สี่เหลี่ยมผืนผ้า 5"/>
          <p:cNvSpPr>
            <a:spLocks noChangeArrowheads="1"/>
          </p:cNvSpPr>
          <p:nvPr/>
        </p:nvSpPr>
        <p:spPr bwMode="auto">
          <a:xfrm>
            <a:off x="539552" y="1765265"/>
            <a:ext cx="2805564" cy="1015663"/>
          </a:xfrm>
          <a:prstGeom prst="rect">
            <a:avLst/>
          </a:prstGeom>
          <a:solidFill>
            <a:srgbClr val="F1E5CD"/>
          </a:solidFill>
          <a:ln w="28575">
            <a:solidFill>
              <a:srgbClr val="90C9F4"/>
            </a:solidFill>
            <a:miter lim="800000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defRPr/>
            </a:pPr>
            <a:r>
              <a:rPr lang="th-TH" altLang="th-TH" sz="2000" b="1" dirty="0" smtClean="0"/>
              <a:t>1. ใช้วิธีประกาศเชิญชวนทั่วไปแล้ว </a:t>
            </a:r>
            <a:br>
              <a:rPr lang="th-TH" altLang="th-TH" sz="2000" b="1" dirty="0" smtClean="0"/>
            </a:br>
            <a:r>
              <a:rPr lang="th-TH" altLang="th-TH" sz="2000" b="1" dirty="0" smtClean="0"/>
              <a:t>ไม่มีผู้ยื่นข้อเสนอ หรือข้อเสนอ</a:t>
            </a:r>
            <a:br>
              <a:rPr lang="th-TH" altLang="th-TH" sz="2000" b="1" dirty="0" smtClean="0"/>
            </a:br>
            <a:r>
              <a:rPr lang="th-TH" altLang="th-TH" sz="2000" b="1" dirty="0" smtClean="0"/>
              <a:t>ไม่ได้รับการคัดเลือก</a:t>
            </a:r>
          </a:p>
        </p:txBody>
      </p:sp>
      <p:sp>
        <p:nvSpPr>
          <p:cNvPr id="34821" name="สี่เหลี่ยมผืนผ้า 7"/>
          <p:cNvSpPr>
            <a:spLocks noChangeArrowheads="1"/>
          </p:cNvSpPr>
          <p:nvPr/>
        </p:nvSpPr>
        <p:spPr bwMode="auto">
          <a:xfrm>
            <a:off x="3700065" y="1628800"/>
            <a:ext cx="5337675" cy="1015663"/>
          </a:xfrm>
          <a:prstGeom prst="rect">
            <a:avLst/>
          </a:prstGeom>
          <a:solidFill>
            <a:srgbClr val="F1E5CD"/>
          </a:solidFill>
          <a:ln w="28575">
            <a:solidFill>
              <a:srgbClr val="90C9F4"/>
            </a:solidFill>
            <a:miter lim="800000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-TH" altLang="th-TH" sz="2000" b="1" dirty="0">
                <a:solidFill>
                  <a:schemeClr val="tx1"/>
                </a:solidFill>
                <a:latin typeface="Angsana New" panose="02020603050405020304" pitchFamily="18" charset="-34"/>
              </a:rPr>
              <a:t>2. พัสดุที่มีคุณลักษณะเฉพาะเป็นพิเศษหรือซับซ้อน หรือต้องผลิต ก่อสร้าง </a:t>
            </a:r>
            <a:r>
              <a:rPr lang="th-TH" altLang="th-TH" sz="20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/>
            </a:r>
            <a:br>
              <a:rPr lang="th-TH" altLang="th-TH" sz="20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</a:br>
            <a:r>
              <a:rPr lang="th-TH" altLang="th-TH" sz="20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หรือ</a:t>
            </a:r>
            <a:r>
              <a:rPr lang="th-TH" altLang="th-TH" sz="2000" b="1" dirty="0">
                <a:solidFill>
                  <a:schemeClr val="tx1"/>
                </a:solidFill>
                <a:latin typeface="Angsana New" panose="02020603050405020304" pitchFamily="18" charset="-34"/>
              </a:rPr>
              <a:t>ให้บริการโดยผู้ประกอบการที่มีฝีมือโดยเฉพาะ หรือมีความชำนาญ</a:t>
            </a:r>
            <a:br>
              <a:rPr lang="th-TH" altLang="th-TH" sz="2000" b="1" dirty="0">
                <a:solidFill>
                  <a:schemeClr val="tx1"/>
                </a:solidFill>
                <a:latin typeface="Angsana New" panose="02020603050405020304" pitchFamily="18" charset="-34"/>
              </a:rPr>
            </a:br>
            <a:r>
              <a:rPr lang="th-TH" altLang="th-TH" sz="2000" b="1" dirty="0">
                <a:solidFill>
                  <a:schemeClr val="tx1"/>
                </a:solidFill>
                <a:latin typeface="Angsana New" panose="02020603050405020304" pitchFamily="18" charset="-34"/>
              </a:rPr>
              <a:t>เป็นพิเศษ หรือมีทักษะสูงและผู้ประกอบการมีจำนวนจำกัด</a:t>
            </a:r>
          </a:p>
        </p:txBody>
      </p:sp>
      <p:sp>
        <p:nvSpPr>
          <p:cNvPr id="34822" name="สี่เหลี่ยมผืนผ้า 10"/>
          <p:cNvSpPr>
            <a:spLocks noChangeArrowheads="1"/>
          </p:cNvSpPr>
          <p:nvPr/>
        </p:nvSpPr>
        <p:spPr bwMode="auto">
          <a:xfrm>
            <a:off x="6368903" y="2922737"/>
            <a:ext cx="2281741" cy="1323439"/>
          </a:xfrm>
          <a:prstGeom prst="rect">
            <a:avLst/>
          </a:prstGeom>
          <a:solidFill>
            <a:srgbClr val="F1E5CD"/>
          </a:solidFill>
          <a:ln w="28575">
            <a:solidFill>
              <a:srgbClr val="90C9F4"/>
            </a:solidFill>
            <a:miter lim="800000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-TH" altLang="th-TH" sz="2000" b="1">
                <a:solidFill>
                  <a:schemeClr val="tx1"/>
                </a:solidFill>
                <a:latin typeface="Angsana New" panose="02020603050405020304" pitchFamily="18" charset="-34"/>
              </a:rPr>
              <a:t>4. ลักษณะของการใช้งาน </a:t>
            </a:r>
          </a:p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-TH" altLang="th-TH" sz="2000" b="1">
                <a:solidFill>
                  <a:schemeClr val="tx1"/>
                </a:solidFill>
                <a:latin typeface="Angsana New" panose="02020603050405020304" pitchFamily="18" charset="-34"/>
              </a:rPr>
              <a:t>หรือมีข้อจำกัดทางเทคนิค</a:t>
            </a:r>
          </a:p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-TH" altLang="th-TH" sz="2000" b="1">
                <a:solidFill>
                  <a:schemeClr val="tx1"/>
                </a:solidFill>
                <a:latin typeface="Angsana New" panose="02020603050405020304" pitchFamily="18" charset="-34"/>
              </a:rPr>
              <a:t>ที่จำเป็นต้องระบุยี่ห้อ</a:t>
            </a:r>
          </a:p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-TH" altLang="th-TH" sz="2000" b="1">
                <a:solidFill>
                  <a:schemeClr val="tx1"/>
                </a:solidFill>
                <a:latin typeface="Angsana New" panose="02020603050405020304" pitchFamily="18" charset="-34"/>
              </a:rPr>
              <a:t>เป็นการเฉพาะ</a:t>
            </a:r>
            <a:endParaRPr lang="en-US" altLang="th-TH" sz="2000" b="1">
              <a:solidFill>
                <a:schemeClr val="tx1"/>
              </a:solidFill>
              <a:latin typeface="Angsana New" panose="02020603050405020304" pitchFamily="18" charset="-34"/>
            </a:endParaRPr>
          </a:p>
        </p:txBody>
      </p:sp>
      <p:sp>
        <p:nvSpPr>
          <p:cNvPr id="34823" name="สี่เหลี่ยมผืนผ้า 11"/>
          <p:cNvSpPr>
            <a:spLocks noChangeArrowheads="1"/>
          </p:cNvSpPr>
          <p:nvPr/>
        </p:nvSpPr>
        <p:spPr bwMode="auto">
          <a:xfrm>
            <a:off x="395536" y="3111979"/>
            <a:ext cx="2416692" cy="1015663"/>
          </a:xfrm>
          <a:prstGeom prst="rect">
            <a:avLst/>
          </a:prstGeom>
          <a:solidFill>
            <a:srgbClr val="F1E5CD"/>
          </a:solidFill>
          <a:ln w="28575">
            <a:solidFill>
              <a:srgbClr val="90C9F4"/>
            </a:solidFill>
            <a:miter lim="800000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defRPr/>
            </a:pPr>
            <a:r>
              <a:rPr lang="th-TH" altLang="th-TH" sz="2000" b="1" dirty="0" smtClean="0"/>
              <a:t>3. มีความจำเป็นเร่งด่วน    </a:t>
            </a:r>
            <a:br>
              <a:rPr lang="th-TH" altLang="th-TH" sz="2000" b="1" dirty="0" smtClean="0"/>
            </a:br>
            <a:r>
              <a:rPr lang="th-TH" altLang="th-TH" sz="2000" b="1" dirty="0" smtClean="0"/>
              <a:t>อันเนื่องมาจากเกิดเหตุการณ์</a:t>
            </a:r>
            <a:br>
              <a:rPr lang="th-TH" altLang="th-TH" sz="2000" b="1" dirty="0" smtClean="0"/>
            </a:br>
            <a:r>
              <a:rPr lang="th-TH" altLang="th-TH" sz="2000" b="1" dirty="0" smtClean="0"/>
              <a:t>ที่ไม่อาจคาดหมายได้ </a:t>
            </a:r>
            <a:endParaRPr lang="en-US" altLang="th-TH" sz="2000" b="1" dirty="0" smtClean="0"/>
          </a:p>
        </p:txBody>
      </p:sp>
      <p:sp>
        <p:nvSpPr>
          <p:cNvPr id="34824" name="สี่เหลี่ยมผืนผ้า 12"/>
          <p:cNvSpPr>
            <a:spLocks noChangeArrowheads="1"/>
          </p:cNvSpPr>
          <p:nvPr/>
        </p:nvSpPr>
        <p:spPr bwMode="auto">
          <a:xfrm>
            <a:off x="251520" y="4572008"/>
            <a:ext cx="2933413" cy="1015663"/>
          </a:xfrm>
          <a:prstGeom prst="rect">
            <a:avLst/>
          </a:prstGeom>
          <a:solidFill>
            <a:srgbClr val="F1E5CD"/>
          </a:solidFill>
          <a:ln w="28575">
            <a:solidFill>
              <a:srgbClr val="90C9F4"/>
            </a:solidFill>
            <a:miter lim="800000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-TH" altLang="th-TH" sz="2000" b="1" dirty="0">
                <a:solidFill>
                  <a:schemeClr val="tx1"/>
                </a:solidFill>
                <a:latin typeface="Angsana New" panose="02020603050405020304" pitchFamily="18" charset="-34"/>
              </a:rPr>
              <a:t>5. ต้องซื้อโดยตรงจากต่างประเทศ         หรือดำเนินการโดยผ่านองค์การระหว่างประเทศ</a:t>
            </a:r>
            <a:endParaRPr lang="en-US" altLang="th-TH" sz="2000" b="1" dirty="0">
              <a:solidFill>
                <a:schemeClr val="tx1"/>
              </a:solidFill>
              <a:latin typeface="Angsana New" panose="02020603050405020304" pitchFamily="18" charset="-34"/>
              <a:ea typeface="Times New Roman" panose="02020603050405020304" pitchFamily="18" charset="0"/>
            </a:endParaRPr>
          </a:p>
        </p:txBody>
      </p:sp>
      <p:sp>
        <p:nvSpPr>
          <p:cNvPr id="34825" name="สี่เหลี่ยมผืนผ้า 13"/>
          <p:cNvSpPr>
            <a:spLocks noChangeArrowheads="1"/>
          </p:cNvSpPr>
          <p:nvPr/>
        </p:nvSpPr>
        <p:spPr bwMode="auto">
          <a:xfrm>
            <a:off x="3419872" y="4457998"/>
            <a:ext cx="2292205" cy="1323439"/>
          </a:xfrm>
          <a:prstGeom prst="rect">
            <a:avLst/>
          </a:prstGeom>
          <a:solidFill>
            <a:srgbClr val="F1E5CD"/>
          </a:solidFill>
          <a:ln w="28575">
            <a:solidFill>
              <a:srgbClr val="90C9F4"/>
            </a:solidFill>
            <a:miter lim="800000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-TH" altLang="th-TH" sz="2000" b="1">
                <a:solidFill>
                  <a:schemeClr val="tx1"/>
                </a:solidFill>
                <a:latin typeface="Angsana New" panose="02020603050405020304" pitchFamily="18" charset="-34"/>
              </a:rPr>
              <a:t>6. ใช้ในราชการลับ หรือเป็นงานที่ต้องปกปิดเป็นความลับของทางราชการ หรือเกี่ยวกับความมั่นคงของประเทศ </a:t>
            </a:r>
            <a:endParaRPr lang="en-US" altLang="th-TH" sz="2000" b="1">
              <a:solidFill>
                <a:schemeClr val="tx1"/>
              </a:solidFill>
              <a:latin typeface="Angsana New" panose="02020603050405020304" pitchFamily="18" charset="-34"/>
              <a:ea typeface="Times New Roman" panose="02020603050405020304" pitchFamily="18" charset="0"/>
            </a:endParaRPr>
          </a:p>
        </p:txBody>
      </p:sp>
      <p:sp>
        <p:nvSpPr>
          <p:cNvPr id="34826" name="สี่เหลี่ยมผืนผ้า 14"/>
          <p:cNvSpPr>
            <a:spLocks noChangeArrowheads="1"/>
          </p:cNvSpPr>
          <p:nvPr/>
        </p:nvSpPr>
        <p:spPr bwMode="auto">
          <a:xfrm>
            <a:off x="6051766" y="4500570"/>
            <a:ext cx="2840714" cy="1015663"/>
          </a:xfrm>
          <a:prstGeom prst="rect">
            <a:avLst/>
          </a:prstGeom>
          <a:solidFill>
            <a:srgbClr val="F1E5CD"/>
          </a:solidFill>
          <a:ln w="28575">
            <a:solidFill>
              <a:srgbClr val="90C9F4"/>
            </a:solidFill>
            <a:miter lim="800000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-TH" altLang="th-TH" sz="2000" b="1" dirty="0">
                <a:solidFill>
                  <a:schemeClr val="tx1"/>
                </a:solidFill>
                <a:latin typeface="Angsana New" panose="02020603050405020304" pitchFamily="18" charset="-34"/>
              </a:rPr>
              <a:t>7. งานจ้างซ่อมพัสดุที่จำเป็นถอดตรวจให้ทราบความชำรุดเสียหายเสียก่อน </a:t>
            </a:r>
            <a:r>
              <a:rPr lang="th-TH" altLang="th-TH" sz="20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/>
            </a:r>
            <a:br>
              <a:rPr lang="th-TH" altLang="th-TH" sz="20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</a:br>
            <a:r>
              <a:rPr lang="th-TH" altLang="th-TH" sz="20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จึง</a:t>
            </a:r>
            <a:r>
              <a:rPr lang="th-TH" altLang="th-TH" sz="2000" b="1" dirty="0">
                <a:solidFill>
                  <a:schemeClr val="tx1"/>
                </a:solidFill>
                <a:latin typeface="Angsana New" panose="02020603050405020304" pitchFamily="18" charset="-34"/>
              </a:rPr>
              <a:t>จะประมาณค่าซ่อมได้</a:t>
            </a:r>
            <a:endParaRPr lang="en-US" altLang="th-TH" sz="2000" b="1" dirty="0">
              <a:solidFill>
                <a:schemeClr val="tx1"/>
              </a:solidFill>
              <a:latin typeface="Angsana New" panose="02020603050405020304" pitchFamily="18" charset="-34"/>
            </a:endParaRPr>
          </a:p>
        </p:txBody>
      </p:sp>
      <p:cxnSp>
        <p:nvCxnSpPr>
          <p:cNvPr id="30" name="ตัวเชื่อมต่อโค้ง 61"/>
          <p:cNvCxnSpPr/>
          <p:nvPr/>
        </p:nvCxnSpPr>
        <p:spPr>
          <a:xfrm rot="5400000" flipH="1" flipV="1">
            <a:off x="4823619" y="2678907"/>
            <a:ext cx="338137" cy="311150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ตัวเชื่อมต่อโค้ง 65"/>
          <p:cNvCxnSpPr/>
          <p:nvPr/>
        </p:nvCxnSpPr>
        <p:spPr>
          <a:xfrm rot="16200000" flipH="1">
            <a:off x="5786438" y="3951287"/>
            <a:ext cx="704850" cy="644525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ตัวเชื่อมต่อโค้ง 67"/>
          <p:cNvCxnSpPr/>
          <p:nvPr/>
        </p:nvCxnSpPr>
        <p:spPr>
          <a:xfrm rot="16200000" flipH="1">
            <a:off x="4107657" y="4160044"/>
            <a:ext cx="401637" cy="193675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ตัวเชื่อมต่อโค้ง 69"/>
          <p:cNvCxnSpPr/>
          <p:nvPr/>
        </p:nvCxnSpPr>
        <p:spPr>
          <a:xfrm rot="10800000" flipV="1">
            <a:off x="2732088" y="3524250"/>
            <a:ext cx="339725" cy="280988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ตัวเชื่อมต่อโค้ง 71"/>
          <p:cNvCxnSpPr/>
          <p:nvPr/>
        </p:nvCxnSpPr>
        <p:spPr>
          <a:xfrm rot="5400000">
            <a:off x="2605087" y="4027488"/>
            <a:ext cx="593725" cy="527050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2249488" y="504825"/>
            <a:ext cx="4689475" cy="88582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th-TH" altLang="ko-KR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  <a:ea typeface="Gulim" pitchFamily="34" charset="-127"/>
                <a:cs typeface="Angsana New" panose="02020603050405020304" pitchFamily="18" charset="-34"/>
              </a:rPr>
              <a:t>วิธีการจัดซื้อจัดจ้าง</a:t>
            </a:r>
            <a:endParaRPr lang="en-US" altLang="ko-KR" sz="4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ngsana New" panose="02020603050405020304" pitchFamily="18" charset="-34"/>
              <a:ea typeface="Gulim" pitchFamily="34" charset="-127"/>
              <a:cs typeface="Angsana New" panose="02020603050405020304" pitchFamily="18" charset="-34"/>
            </a:endParaRPr>
          </a:p>
        </p:txBody>
      </p:sp>
      <p:cxnSp>
        <p:nvCxnSpPr>
          <p:cNvPr id="18" name="ตัวเชื่อมต่อโค้ง 61"/>
          <p:cNvCxnSpPr/>
          <p:nvPr/>
        </p:nvCxnSpPr>
        <p:spPr>
          <a:xfrm rot="10800000">
            <a:off x="3221038" y="2735263"/>
            <a:ext cx="277812" cy="257175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ตัวเชื่อมต่อโค้ง 61"/>
          <p:cNvCxnSpPr/>
          <p:nvPr/>
        </p:nvCxnSpPr>
        <p:spPr>
          <a:xfrm flipV="1">
            <a:off x="5848350" y="3384550"/>
            <a:ext cx="520700" cy="190500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ตัวเชื่อมต่อโค้ง 65"/>
          <p:cNvCxnSpPr/>
          <p:nvPr/>
        </p:nvCxnSpPr>
        <p:spPr>
          <a:xfrm rot="16200000" flipH="1">
            <a:off x="4822032" y="4607718"/>
            <a:ext cx="1714500" cy="500063"/>
          </a:xfrm>
          <a:prstGeom prst="curvedConnector3">
            <a:avLst>
              <a:gd name="adj1" fmla="val 23603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9667" name="TextBox 35"/>
          <p:cNvSpPr txBox="1">
            <a:spLocks noChangeArrowheads="1"/>
          </p:cNvSpPr>
          <p:nvPr/>
        </p:nvSpPr>
        <p:spPr bwMode="auto">
          <a:xfrm>
            <a:off x="5857875" y="5715000"/>
            <a:ext cx="2971800" cy="400050"/>
          </a:xfrm>
          <a:prstGeom prst="rect">
            <a:avLst/>
          </a:prstGeom>
          <a:solidFill>
            <a:srgbClr val="F1E5CD"/>
          </a:solidFill>
          <a:ln w="19050">
            <a:solidFill>
              <a:srgbClr val="99CC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th-TH" sz="2000" b="1">
                <a:solidFill>
                  <a:schemeClr val="tx1"/>
                </a:solidFill>
                <a:latin typeface="Angsana New" panose="02020603050405020304" pitchFamily="18" charset="-34"/>
              </a:rPr>
              <a:t>8.</a:t>
            </a:r>
            <a:r>
              <a:rPr lang="th-TH" altLang="th-TH" sz="2000" b="1">
                <a:solidFill>
                  <a:schemeClr val="tx1"/>
                </a:solidFill>
                <a:latin typeface="Angsana New" panose="02020603050405020304" pitchFamily="18" charset="-34"/>
              </a:rPr>
              <a:t> กรณีอื่นที่กำหนดในกฎกระทรวง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ChangeArrowheads="1"/>
          </p:cNvSpPr>
          <p:nvPr/>
        </p:nvSpPr>
        <p:spPr bwMode="auto">
          <a:xfrm>
            <a:off x="450850" y="1166813"/>
            <a:ext cx="8497888" cy="1541462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th-TH" sz="3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th-TH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พระราชบัญญัติ</a:t>
            </a:r>
          </a:p>
          <a:p>
            <a:pPr algn="ctr">
              <a:defRPr/>
            </a:pPr>
            <a:r>
              <a:rPr lang="th-TH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การจัดซื้อจัดจ้างและการบริหารพัสดุภาครัฐ พ.ศ. 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2560</a:t>
            </a:r>
          </a:p>
          <a:p>
            <a:pPr algn="ctr">
              <a:defRPr/>
            </a:pPr>
            <a:r>
              <a:rPr lang="th-TH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เริ่มใช้บังคับวันที่  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 </a:t>
            </a:r>
            <a:r>
              <a:rPr lang="th-TH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สิงหาคม 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2560</a:t>
            </a:r>
          </a:p>
          <a:p>
            <a:pPr algn="ctr">
              <a:defRPr/>
            </a:pPr>
            <a:endParaRPr lang="th-TH" sz="3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939" name="AutoShape 3"/>
          <p:cNvSpPr>
            <a:spLocks noChangeArrowheads="1"/>
          </p:cNvSpPr>
          <p:nvPr/>
        </p:nvSpPr>
        <p:spPr bwMode="auto">
          <a:xfrm>
            <a:off x="493713" y="2852738"/>
            <a:ext cx="8472487" cy="687387"/>
          </a:xfrm>
          <a:prstGeom prst="roundRect">
            <a:avLst>
              <a:gd name="adj" fmla="val 16667"/>
            </a:avLst>
          </a:prstGeom>
          <a:solidFill>
            <a:srgbClr val="0C03BD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กฎหมายรอง (กฎหมายลูก)  จำนวน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 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ฉบับ </a:t>
            </a:r>
            <a:endParaRPr lang="th-TH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940" name="AutoShape 4"/>
          <p:cNvSpPr>
            <a:spLocks noChangeArrowheads="1"/>
          </p:cNvSpPr>
          <p:nvPr/>
        </p:nvSpPr>
        <p:spPr bwMode="auto">
          <a:xfrm>
            <a:off x="450850" y="3846513"/>
            <a:ext cx="2835275" cy="979487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กฎกระทรวง</a:t>
            </a:r>
          </a:p>
          <a:p>
            <a:pPr algn="ctr">
              <a:defRPr/>
            </a:pP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ฉบับ)</a:t>
            </a:r>
          </a:p>
        </p:txBody>
      </p:sp>
      <p:sp>
        <p:nvSpPr>
          <p:cNvPr id="39941" name="AutoShape 5"/>
          <p:cNvSpPr>
            <a:spLocks noChangeArrowheads="1"/>
          </p:cNvSpPr>
          <p:nvPr/>
        </p:nvSpPr>
        <p:spPr bwMode="auto">
          <a:xfrm>
            <a:off x="3478213" y="3846513"/>
            <a:ext cx="2533650" cy="99695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ระเบียบ </a:t>
            </a:r>
          </a:p>
          <a:p>
            <a:pPr algn="ctr">
              <a:defRPr/>
            </a:pP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ฉบับ)</a:t>
            </a:r>
          </a:p>
        </p:txBody>
      </p:sp>
      <p:sp>
        <p:nvSpPr>
          <p:cNvPr id="39947" name="AutoShape 11"/>
          <p:cNvSpPr>
            <a:spLocks noChangeArrowheads="1"/>
          </p:cNvSpPr>
          <p:nvPr/>
        </p:nvSpPr>
        <p:spPr bwMode="auto">
          <a:xfrm>
            <a:off x="1331913" y="549275"/>
            <a:ext cx="7416800" cy="123666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latinLnBrk="1" hangingPunct="1">
              <a:defRPr/>
            </a:pPr>
            <a:endParaRPr kumimoji="1" lang="th-TH" altLang="ko-KR" sz="2800" b="1" dirty="0">
              <a:solidFill>
                <a:schemeClr val="bg1"/>
              </a:solidFill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15" name="AutoShape 2"/>
          <p:cNvSpPr>
            <a:spLocks noChangeArrowheads="1"/>
          </p:cNvSpPr>
          <p:nvPr/>
        </p:nvSpPr>
        <p:spPr bwMode="auto">
          <a:xfrm>
            <a:off x="6248400" y="3846513"/>
            <a:ext cx="2700338" cy="990600"/>
          </a:xfrm>
          <a:prstGeom prst="roundRect">
            <a:avLst>
              <a:gd name="adj" fmla="val 12711"/>
            </a:avLst>
          </a:prstGeom>
          <a:solidFill>
            <a:srgbClr val="C0000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ประกาศ คณะ กก. </a:t>
            </a:r>
          </a:p>
          <a:p>
            <a:pPr algn="ctr">
              <a:defRPr/>
            </a:pP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ฉบับ)</a:t>
            </a:r>
          </a:p>
        </p:txBody>
      </p:sp>
      <p:sp>
        <p:nvSpPr>
          <p:cNvPr id="20" name="AutoShape 2"/>
          <p:cNvSpPr>
            <a:spLocks noChangeArrowheads="1"/>
          </p:cNvSpPr>
          <p:nvPr/>
        </p:nvSpPr>
        <p:spPr bwMode="auto">
          <a:xfrm>
            <a:off x="2019300" y="160338"/>
            <a:ext cx="5453063" cy="792162"/>
          </a:xfrm>
          <a:prstGeom prst="roundRect">
            <a:avLst>
              <a:gd name="adj" fmla="val 16667"/>
            </a:avLst>
          </a:prstGeom>
          <a:solidFill>
            <a:srgbClr val="0C03BD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กฎหมายหลัก</a:t>
            </a:r>
          </a:p>
        </p:txBody>
      </p:sp>
      <p:sp>
        <p:nvSpPr>
          <p:cNvPr id="3" name="ลูกศรลง 2"/>
          <p:cNvSpPr/>
          <p:nvPr/>
        </p:nvSpPr>
        <p:spPr>
          <a:xfrm>
            <a:off x="4429125" y="846138"/>
            <a:ext cx="601663" cy="296862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4586" name="AutoShape 2"/>
          <p:cNvSpPr>
            <a:spLocks noChangeArrowheads="1"/>
          </p:cNvSpPr>
          <p:nvPr/>
        </p:nvSpPr>
        <p:spPr bwMode="auto">
          <a:xfrm>
            <a:off x="415925" y="5157788"/>
            <a:ext cx="5595938" cy="1439862"/>
          </a:xfrm>
          <a:prstGeom prst="roundRect">
            <a:avLst>
              <a:gd name="adj" fmla="val 28917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th-TH" sz="3600" b="1" dirty="0">
                <a:solidFill>
                  <a:srgbClr val="0C0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มีผลใช้บังคับตั้งแต่</a:t>
            </a:r>
          </a:p>
          <a:p>
            <a:pPr algn="ctr">
              <a:defRPr/>
            </a:pPr>
            <a:r>
              <a:rPr lang="th-TH" sz="3600" b="1" dirty="0">
                <a:solidFill>
                  <a:srgbClr val="0C0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วันที่ </a:t>
            </a:r>
            <a:r>
              <a:rPr lang="en-US" sz="3600" b="1" dirty="0">
                <a:solidFill>
                  <a:srgbClr val="0C0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</a:t>
            </a:r>
            <a:r>
              <a:rPr lang="th-TH" sz="3600" b="1" dirty="0">
                <a:solidFill>
                  <a:srgbClr val="0C0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สิงหาคม </a:t>
            </a:r>
            <a:r>
              <a:rPr lang="en-US" sz="3600" b="1" dirty="0">
                <a:solidFill>
                  <a:srgbClr val="0C0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2560 </a:t>
            </a:r>
            <a:r>
              <a:rPr lang="th-TH" sz="3600" b="1" dirty="0">
                <a:solidFill>
                  <a:srgbClr val="0C0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เป็นต้นไป</a:t>
            </a:r>
          </a:p>
        </p:txBody>
      </p:sp>
      <p:sp>
        <p:nvSpPr>
          <p:cNvPr id="23" name="ลูกศรลง 22"/>
          <p:cNvSpPr/>
          <p:nvPr/>
        </p:nvSpPr>
        <p:spPr>
          <a:xfrm>
            <a:off x="4445000" y="4935538"/>
            <a:ext cx="601663" cy="296862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4" name="ลูกศรลง 23"/>
          <p:cNvSpPr/>
          <p:nvPr/>
        </p:nvSpPr>
        <p:spPr>
          <a:xfrm>
            <a:off x="7288213" y="3540125"/>
            <a:ext cx="601662" cy="296863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5" name="ลูกศรลง 24"/>
          <p:cNvSpPr/>
          <p:nvPr/>
        </p:nvSpPr>
        <p:spPr>
          <a:xfrm>
            <a:off x="4445000" y="3549650"/>
            <a:ext cx="601663" cy="296863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6" name="ลูกศรลง 25"/>
          <p:cNvSpPr/>
          <p:nvPr/>
        </p:nvSpPr>
        <p:spPr>
          <a:xfrm>
            <a:off x="1566863" y="3549650"/>
            <a:ext cx="603250" cy="296863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7" name="ลูกศรลง 26"/>
          <p:cNvSpPr/>
          <p:nvPr/>
        </p:nvSpPr>
        <p:spPr>
          <a:xfrm>
            <a:off x="1541463" y="4935538"/>
            <a:ext cx="601662" cy="296862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3568" name="AutoShape 4"/>
          <p:cNvSpPr>
            <a:spLocks noChangeArrowheads="1"/>
          </p:cNvSpPr>
          <p:nvPr/>
        </p:nvSpPr>
        <p:spPr bwMode="auto">
          <a:xfrm>
            <a:off x="6238875" y="5084763"/>
            <a:ext cx="2709863" cy="1657350"/>
          </a:xfrm>
          <a:prstGeom prst="roundRect">
            <a:avLst>
              <a:gd name="adj" fmla="val 11685"/>
            </a:avLst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32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h-TH" altLang="th-TH" sz="2800" b="1">
                <a:solidFill>
                  <a:schemeClr val="tx1"/>
                </a:solidFill>
                <a:latin typeface="Angsana New" panose="02020603050405020304" pitchFamily="18" charset="-34"/>
              </a:rPr>
              <a:t>อยู่ระหว่างการจัดทำ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h-TH" altLang="th-TH" sz="2800" b="1">
                <a:solidFill>
                  <a:schemeClr val="tx1"/>
                </a:solidFill>
                <a:latin typeface="Angsana New" panose="02020603050405020304" pitchFamily="18" charset="-34"/>
              </a:rPr>
              <a:t>คาดว่าจะประกาศใช้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th-TH" altLang="th-TH" sz="2800" b="1">
                <a:solidFill>
                  <a:schemeClr val="tx1"/>
                </a:solidFill>
                <a:latin typeface="Angsana New" panose="02020603050405020304" pitchFamily="18" charset="-34"/>
              </a:rPr>
              <a:t>ปลายกันยายน </a:t>
            </a:r>
            <a:r>
              <a:rPr lang="en-US" altLang="th-TH" sz="2800" b="1">
                <a:solidFill>
                  <a:schemeClr val="tx1"/>
                </a:solidFill>
                <a:latin typeface="Angsana New" panose="02020603050405020304" pitchFamily="18" charset="-34"/>
              </a:rPr>
              <a:t>2560</a:t>
            </a:r>
            <a:endParaRPr lang="th-TH" altLang="th-TH" sz="2800" b="1">
              <a:solidFill>
                <a:schemeClr val="tx1"/>
              </a:solidFill>
              <a:latin typeface="Angsana New" panose="02020603050405020304" pitchFamily="18" charset="-34"/>
            </a:endParaRPr>
          </a:p>
        </p:txBody>
      </p:sp>
      <p:sp>
        <p:nvSpPr>
          <p:cNvPr id="29" name="ลูกศรลง 28"/>
          <p:cNvSpPr/>
          <p:nvPr/>
        </p:nvSpPr>
        <p:spPr>
          <a:xfrm>
            <a:off x="7288213" y="4819650"/>
            <a:ext cx="601662" cy="296863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7636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สี่เหลี่ยมผืนผ้ามุมมน 4"/>
          <p:cNvSpPr/>
          <p:nvPr/>
        </p:nvSpPr>
        <p:spPr>
          <a:xfrm>
            <a:off x="3571868" y="2928934"/>
            <a:ext cx="2578100" cy="100013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47ABE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วิธีเฉพาะเจาะจง</a:t>
            </a:r>
            <a:endParaRPr lang="th-TH" sz="36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5844" name="สี่เหลี่ยมผืนผ้า 5"/>
          <p:cNvSpPr>
            <a:spLocks noChangeArrowheads="1"/>
          </p:cNvSpPr>
          <p:nvPr/>
        </p:nvSpPr>
        <p:spPr bwMode="auto">
          <a:xfrm>
            <a:off x="552260" y="1691530"/>
            <a:ext cx="2890585" cy="877163"/>
          </a:xfrm>
          <a:prstGeom prst="rect">
            <a:avLst/>
          </a:prstGeom>
          <a:solidFill>
            <a:srgbClr val="C5D486"/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-TH" altLang="th-TH" sz="1700">
                <a:solidFill>
                  <a:schemeClr val="tx1"/>
                </a:solidFill>
                <a:latin typeface="CordiaUPC" panose="020B0304020202020204" pitchFamily="34" charset="-34"/>
                <a:ea typeface="Times New Roman" panose="02020603050405020304" pitchFamily="18" charset="0"/>
                <a:cs typeface="CordiaUPC" panose="020B0304020202020204" pitchFamily="34" charset="-34"/>
              </a:rPr>
              <a:t>1. ใช้ทั้งวิธีประกาศเชิญชวนทั่วไปและวิธีคัดเลือก หรือใช้วิธีคัดเลือกแล้ว แต่ไม่มีผู้ยื่นข้อเสนอ หรือข้อเสนอไม่ได้รับการคัดเลือก</a:t>
            </a:r>
          </a:p>
        </p:txBody>
      </p:sp>
      <p:sp>
        <p:nvSpPr>
          <p:cNvPr id="35845" name="สี่เหลี่ยมผืนผ้า 7"/>
          <p:cNvSpPr>
            <a:spLocks noChangeArrowheads="1"/>
          </p:cNvSpPr>
          <p:nvPr/>
        </p:nvSpPr>
        <p:spPr bwMode="auto">
          <a:xfrm>
            <a:off x="3786182" y="1357298"/>
            <a:ext cx="4810350" cy="615553"/>
          </a:xfrm>
          <a:prstGeom prst="rect">
            <a:avLst/>
          </a:prstGeom>
          <a:solidFill>
            <a:srgbClr val="C5D486"/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-TH" altLang="th-TH" sz="17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2. การจัดซื้อจัดจ้างพัสดุที่การผลิต จำหน่าย หรือให้บริการทั่วไป และมีวงเงินในการจัดซื้อจัดจ้างครั้งหนึ่งไม่เกินวงเงินตามที่กำหนดในกฎกระทรวง</a:t>
            </a:r>
          </a:p>
        </p:txBody>
      </p:sp>
      <p:sp>
        <p:nvSpPr>
          <p:cNvPr id="48137" name="สี่เหลี่ยมผืนผ้า 10"/>
          <p:cNvSpPr>
            <a:spLocks noChangeArrowheads="1"/>
          </p:cNvSpPr>
          <p:nvPr/>
        </p:nvSpPr>
        <p:spPr bwMode="auto">
          <a:xfrm>
            <a:off x="6643702" y="2214554"/>
            <a:ext cx="1998845" cy="2185214"/>
          </a:xfrm>
          <a:prstGeom prst="rect">
            <a:avLst/>
          </a:prstGeom>
          <a:solidFill>
            <a:srgbClr val="C5D486"/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-TH" altLang="th-TH" sz="1700" spc="-1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4. มีความจำเป็นต้องใช้พัสดุโดยฉุกเฉินเนื่องจากอุบัติภัยหรือธรรมชาติพิบัติภัยและการจัดซื้อจัดจ้างโดยวิธีประกาศเชิญชวนทั่วไปหรือวิธีคัดเลือกอาจก่อให้เกิดความล่าช้าและอาจทำให้เกิดความเสียหายร้ายแรง </a:t>
            </a:r>
            <a:endParaRPr lang="en-US" altLang="th-TH" sz="1700" spc="-10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48138" name="สี่เหลี่ยมผืนผ้า 11"/>
          <p:cNvSpPr>
            <a:spLocks noChangeArrowheads="1"/>
          </p:cNvSpPr>
          <p:nvPr/>
        </p:nvSpPr>
        <p:spPr bwMode="auto">
          <a:xfrm>
            <a:off x="448082" y="2775068"/>
            <a:ext cx="2592777" cy="1400383"/>
          </a:xfrm>
          <a:prstGeom prst="rect">
            <a:avLst/>
          </a:prstGeom>
          <a:solidFill>
            <a:srgbClr val="C5D486"/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-TH" altLang="th-TH" sz="1700" spc="-10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3. มีผู้ประกอบการที่มีคุณสมบัติโดยตรงเพียงรายเดียว หรือผู้ประกอบการซึ่งเป็นตัวแทนจำหน่ายหรือตัวแทนผู้ให้บริการโดยชอบด้วยกฎหมายเพียงรายเดียวในประเทศ และไม่มีพัสดุอื่นที่จะใช้ทดแทนได้</a:t>
            </a:r>
            <a:endParaRPr lang="en-US" altLang="th-TH" sz="1700" spc="-100">
              <a:solidFill>
                <a:schemeClr val="tx1"/>
              </a:solidFill>
              <a:latin typeface="CordiaUPC" panose="020B0304020202020204" pitchFamily="34" charset="-34"/>
              <a:ea typeface="Times New Roman" panose="02020603050405020304" pitchFamily="18" charset="0"/>
              <a:cs typeface="CordiaUPC" panose="020B0304020202020204" pitchFamily="34" charset="-34"/>
            </a:endParaRPr>
          </a:p>
        </p:txBody>
      </p:sp>
      <p:sp>
        <p:nvSpPr>
          <p:cNvPr id="35848" name="สี่เหลี่ยมผืนผ้า 12"/>
          <p:cNvSpPr>
            <a:spLocks noChangeArrowheads="1"/>
          </p:cNvSpPr>
          <p:nvPr/>
        </p:nvSpPr>
        <p:spPr bwMode="auto">
          <a:xfrm>
            <a:off x="214282" y="4429132"/>
            <a:ext cx="2786082" cy="1400383"/>
          </a:xfrm>
          <a:prstGeom prst="rect">
            <a:avLst/>
          </a:prstGeom>
          <a:solidFill>
            <a:srgbClr val="C5D486"/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-TH" altLang="th-TH" sz="17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5. เป็นพัสดุที่เกี่ยวพันกับพัสดุที่ได้</a:t>
            </a:r>
            <a:r>
              <a:rPr lang="th-TH" altLang="th-TH" sz="17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จัดซื้อ</a:t>
            </a:r>
            <a:br>
              <a:rPr lang="th-TH" altLang="th-TH" sz="17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</a:br>
            <a:r>
              <a:rPr lang="th-TH" altLang="th-TH" sz="17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จัด</a:t>
            </a:r>
            <a:r>
              <a:rPr lang="th-TH" altLang="th-TH" sz="17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จ้างไว้ก่อนแล้ว และมีความจำเป็นต้องจัดซื้อจัดจ้างเพิ่มเติม โดยมูลค่าของ</a:t>
            </a:r>
            <a:r>
              <a:rPr lang="th-TH" altLang="th-TH" sz="17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พัสดุ</a:t>
            </a:r>
            <a:br>
              <a:rPr lang="th-TH" altLang="th-TH" sz="17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</a:br>
            <a:r>
              <a:rPr lang="th-TH" altLang="th-TH" sz="17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ที่</a:t>
            </a:r>
            <a:r>
              <a:rPr lang="th-TH" altLang="th-TH" sz="17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จัดซื้อจัดจ้างเพิ่มเติมจะต้องไม่สูง</a:t>
            </a:r>
            <a:r>
              <a:rPr lang="th-TH" altLang="th-TH" sz="17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กว่า</a:t>
            </a:r>
            <a:br>
              <a:rPr lang="th-TH" altLang="th-TH" sz="17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</a:br>
            <a:r>
              <a:rPr lang="th-TH" altLang="th-TH" sz="17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พัสดุ</a:t>
            </a:r>
            <a:r>
              <a:rPr lang="th-TH" altLang="th-TH" sz="17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ที่ได้จัดซื้อจัดจ้างไว้ก่อนแล้ว</a:t>
            </a:r>
            <a:endParaRPr lang="en-US" altLang="th-TH" sz="1700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5849" name="สี่เหลี่ยมผืนผ้า 13"/>
          <p:cNvSpPr>
            <a:spLocks noChangeArrowheads="1"/>
          </p:cNvSpPr>
          <p:nvPr/>
        </p:nvSpPr>
        <p:spPr bwMode="auto">
          <a:xfrm>
            <a:off x="3286116" y="4929198"/>
            <a:ext cx="2571768" cy="830997"/>
          </a:xfrm>
          <a:prstGeom prst="rect">
            <a:avLst/>
          </a:prstGeom>
          <a:solidFill>
            <a:srgbClr val="C5D486"/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-TH" altLang="th-TH" sz="1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6. เป็นพัสดุที่จะขายทอดตลาด โดยหน่วยงานของรัฐ องค์การระหว่างประเทศ หรือหน่วยงานของต่างประเทศ</a:t>
            </a:r>
            <a:endParaRPr lang="en-US" altLang="th-TH" sz="1600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5850" name="สี่เหลี่ยมผืนผ้า 14"/>
          <p:cNvSpPr>
            <a:spLocks noChangeArrowheads="1"/>
          </p:cNvSpPr>
          <p:nvPr/>
        </p:nvSpPr>
        <p:spPr bwMode="auto">
          <a:xfrm>
            <a:off x="6429388" y="4572008"/>
            <a:ext cx="1925468" cy="353943"/>
          </a:xfrm>
          <a:prstGeom prst="rect">
            <a:avLst/>
          </a:prstGeom>
          <a:solidFill>
            <a:srgbClr val="C5D486"/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-TH" altLang="th-TH" sz="17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7. ที่ดินและสิ่งก่อสร้าง</a:t>
            </a:r>
            <a:endParaRPr lang="en-US" altLang="th-TH" sz="1700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cxnSp>
        <p:nvCxnSpPr>
          <p:cNvPr id="47" name="ตัวเชื่อมต่อโค้ง 63"/>
          <p:cNvCxnSpPr/>
          <p:nvPr/>
        </p:nvCxnSpPr>
        <p:spPr>
          <a:xfrm>
            <a:off x="6143625" y="3143250"/>
            <a:ext cx="527050" cy="365125"/>
          </a:xfrm>
          <a:prstGeom prst="curvedConnector3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ตัวเชื่อมต่อโค้ง 65"/>
          <p:cNvCxnSpPr/>
          <p:nvPr/>
        </p:nvCxnSpPr>
        <p:spPr>
          <a:xfrm rot="16200000" flipH="1">
            <a:off x="5721350" y="3892550"/>
            <a:ext cx="714375" cy="714375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" name="ตัวเชื่อมต่อโค้ง 67"/>
          <p:cNvCxnSpPr/>
          <p:nvPr/>
        </p:nvCxnSpPr>
        <p:spPr>
          <a:xfrm rot="5400000">
            <a:off x="3786188" y="4214813"/>
            <a:ext cx="1000125" cy="428625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ตัวเชื่อมต่อโค้ง 69"/>
          <p:cNvCxnSpPr/>
          <p:nvPr/>
        </p:nvCxnSpPr>
        <p:spPr>
          <a:xfrm rot="10800000" flipV="1">
            <a:off x="3000375" y="3143250"/>
            <a:ext cx="571500" cy="403225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ตัวเชื่อมต่อโค้ง 71"/>
          <p:cNvCxnSpPr/>
          <p:nvPr/>
        </p:nvCxnSpPr>
        <p:spPr>
          <a:xfrm rot="5400000">
            <a:off x="2893219" y="4036219"/>
            <a:ext cx="1000125" cy="785813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ตัวเชื่อมต่อโค้ง 63"/>
          <p:cNvCxnSpPr/>
          <p:nvPr/>
        </p:nvCxnSpPr>
        <p:spPr>
          <a:xfrm rot="5400000" flipH="1" flipV="1">
            <a:off x="4964906" y="2035969"/>
            <a:ext cx="928688" cy="857250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ตัวเชื่อมต่อโค้ง 69"/>
          <p:cNvCxnSpPr/>
          <p:nvPr/>
        </p:nvCxnSpPr>
        <p:spPr>
          <a:xfrm rot="10800000">
            <a:off x="3429000" y="2214563"/>
            <a:ext cx="855663" cy="714375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ตัวเชื่อมต่อโค้ง 65"/>
          <p:cNvCxnSpPr/>
          <p:nvPr/>
        </p:nvCxnSpPr>
        <p:spPr>
          <a:xfrm rot="16200000" flipH="1">
            <a:off x="5072063" y="3929063"/>
            <a:ext cx="1214437" cy="1214437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2" name="สี่เหลี่ยมผืนผ้า 14"/>
          <p:cNvSpPr>
            <a:spLocks noChangeArrowheads="1"/>
          </p:cNvSpPr>
          <p:nvPr/>
        </p:nvSpPr>
        <p:spPr bwMode="auto">
          <a:xfrm>
            <a:off x="6143636" y="5143512"/>
            <a:ext cx="1928826" cy="615553"/>
          </a:xfrm>
          <a:prstGeom prst="rect">
            <a:avLst/>
          </a:prstGeom>
          <a:solidFill>
            <a:srgbClr val="C5D486"/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th-TH" sz="17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8</a:t>
            </a:r>
            <a:r>
              <a:rPr lang="th-TH" altLang="th-TH" sz="17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. กรณีอื่นที่กำหนดใน</a:t>
            </a:r>
            <a:br>
              <a:rPr lang="th-TH" altLang="th-TH" sz="17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</a:br>
            <a:r>
              <a:rPr lang="th-TH" altLang="th-TH" sz="17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กฎกระทรวง</a:t>
            </a:r>
            <a:endParaRPr lang="en-US" altLang="th-TH" sz="1700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1123950" y="427038"/>
            <a:ext cx="7345363" cy="6096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th-TH" altLang="ko-K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lim" panose="020B0600000101010101" pitchFamily="34" charset="-127"/>
              </a:rPr>
              <a:t>วิธีการจัดซื้อจัดจ้าง</a:t>
            </a:r>
            <a:endParaRPr lang="en-US" altLang="ko-K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Gulim" panose="020B0600000101010101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0063" y="2024063"/>
            <a:ext cx="8001000" cy="4616450"/>
          </a:xfrm>
        </p:spPr>
        <p:txBody>
          <a:bodyPr/>
          <a:lstStyle/>
          <a:p>
            <a:pPr>
              <a:buFont typeface="Wingdings 3" panose="05040102010807070707" pitchFamily="18" charset="2"/>
              <a:buNone/>
            </a:pPr>
            <a:r>
              <a:rPr lang="th-TH" altLang="th-TH" sz="3600" smtClean="0">
                <a:latin typeface="Angsana New" panose="02020603050405020304" pitchFamily="18" charset="-34"/>
                <a:cs typeface="Angsana New" panose="02020603050405020304" pitchFamily="18" charset="-34"/>
              </a:rPr>
              <a:t>					</a:t>
            </a:r>
            <a:endParaRPr lang="en-US" altLang="th-TH" sz="360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4716016" y="2580210"/>
            <a:ext cx="3833280" cy="96866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4000" b="1" dirty="0">
                <a:latin typeface="AngsanaUPC" pitchFamily="18" charset="-34"/>
                <a:cs typeface="AngsanaUPC" pitchFamily="18" charset="-34"/>
              </a:rPr>
              <a:t>เกณฑ์ราคา (</a:t>
            </a:r>
            <a:r>
              <a:rPr lang="en-US" sz="4000" b="1" dirty="0">
                <a:latin typeface="AngsanaUPC" pitchFamily="18" charset="-34"/>
                <a:cs typeface="AngsanaUPC" pitchFamily="18" charset="-34"/>
              </a:rPr>
              <a:t>PRICE</a:t>
            </a:r>
            <a:r>
              <a:rPr lang="th-TH" sz="4000" b="1" dirty="0">
                <a:latin typeface="AngsanaUPC" pitchFamily="18" charset="-34"/>
                <a:cs typeface="AngsanaUPC" pitchFamily="18" charset="-34"/>
              </a:rPr>
              <a:t>)</a:t>
            </a:r>
          </a:p>
        </p:txBody>
      </p:sp>
      <p:sp>
        <p:nvSpPr>
          <p:cNvPr id="6" name="สี่เหลี่ยมมุมมน 5"/>
          <p:cNvSpPr/>
          <p:nvPr/>
        </p:nvSpPr>
        <p:spPr>
          <a:xfrm>
            <a:off x="1928765" y="4484921"/>
            <a:ext cx="6671352" cy="142876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4000" b="1" dirty="0">
                <a:latin typeface="AngsanaUPC" pitchFamily="18" charset="-34"/>
                <a:cs typeface="AngsanaUPC" pitchFamily="18" charset="-34"/>
              </a:rPr>
              <a:t>เกณฑ์ราคาประกอบเกณฑ์คุณภาพ</a:t>
            </a:r>
          </a:p>
        </p:txBody>
      </p:sp>
      <p:sp>
        <p:nvSpPr>
          <p:cNvPr id="2" name="วงรี 1"/>
          <p:cNvSpPr/>
          <p:nvPr/>
        </p:nvSpPr>
        <p:spPr>
          <a:xfrm>
            <a:off x="1432392" y="234300"/>
            <a:ext cx="7138483" cy="17059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h-TH" sz="4400" b="1" dirty="0">
                <a:solidFill>
                  <a:srgbClr val="0C03BD"/>
                </a:solidFill>
                <a:latin typeface="AngsanaUPC" pitchFamily="18" charset="-34"/>
                <a:cs typeface="AngsanaUPC" pitchFamily="18" charset="-34"/>
              </a:rPr>
              <a:t>หลักเกณฑ์การพิจารณาข้อเสนอ</a:t>
            </a:r>
          </a:p>
        </p:txBody>
      </p:sp>
      <p:sp>
        <p:nvSpPr>
          <p:cNvPr id="11" name="ลูกศรโค้งลง 10"/>
          <p:cNvSpPr/>
          <p:nvPr/>
        </p:nvSpPr>
        <p:spPr>
          <a:xfrm rot="1549716">
            <a:off x="6424613" y="1863725"/>
            <a:ext cx="1604962" cy="461963"/>
          </a:xfrm>
          <a:prstGeom prst="curvedDownArrow">
            <a:avLst>
              <a:gd name="adj1" fmla="val 25000"/>
              <a:gd name="adj2" fmla="val 70149"/>
              <a:gd name="adj3" fmla="val 23001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12" name="ลูกศรโค้งขวา 11"/>
          <p:cNvSpPr/>
          <p:nvPr/>
        </p:nvSpPr>
        <p:spPr>
          <a:xfrm rot="21229980">
            <a:off x="682625" y="1585913"/>
            <a:ext cx="1044575" cy="2851150"/>
          </a:xfrm>
          <a:prstGeom prst="curved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pic>
        <p:nvPicPr>
          <p:cNvPr id="69646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579688"/>
            <a:ext cx="12858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002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95536" y="1124744"/>
          <a:ext cx="828015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8371" name="กล่องข้อความ 4"/>
          <p:cNvSpPr txBox="1">
            <a:spLocks noChangeArrowheads="1"/>
          </p:cNvSpPr>
          <p:nvPr/>
        </p:nvSpPr>
        <p:spPr bwMode="auto">
          <a:xfrm>
            <a:off x="6321425" y="1304925"/>
            <a:ext cx="2571750" cy="16922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thaiDist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th-TH" altLang="th-TH" sz="2600" b="1" dirty="0" smtClean="0">
                <a:solidFill>
                  <a:srgbClr val="0C03BD"/>
                </a:solidFill>
                <a:latin typeface="Angsana New" panose="02020603050405020304" pitchFamily="18" charset="-34"/>
              </a:rPr>
              <a:t>เชิญชวนให้ที่ปรึกษาทั่วไป</a:t>
            </a:r>
            <a:br>
              <a:rPr lang="th-TH" altLang="th-TH" sz="2600" b="1" dirty="0" smtClean="0">
                <a:solidFill>
                  <a:srgbClr val="0C03BD"/>
                </a:solidFill>
                <a:latin typeface="Angsana New" panose="02020603050405020304" pitchFamily="18" charset="-34"/>
              </a:rPr>
            </a:br>
            <a:r>
              <a:rPr lang="th-TH" altLang="th-TH" sz="2600" b="1" dirty="0" smtClean="0">
                <a:solidFill>
                  <a:srgbClr val="0C03BD"/>
                </a:solidFill>
                <a:latin typeface="Angsana New" panose="02020603050405020304" pitchFamily="18" charset="-34"/>
              </a:rPr>
              <a:t>ที่มีคุณสมบัติตรงตามเงื่อนไขที่กำหนดเข้ายื่นข้อเสนอ</a:t>
            </a:r>
            <a:endParaRPr lang="en-US" altLang="th-TH" sz="2600" b="1" dirty="0" smtClean="0">
              <a:solidFill>
                <a:srgbClr val="0C03BD"/>
              </a:solidFill>
              <a:latin typeface="Angsana New" panose="02020603050405020304" pitchFamily="18" charset="-34"/>
            </a:endParaRPr>
          </a:p>
        </p:txBody>
      </p:sp>
      <p:sp>
        <p:nvSpPr>
          <p:cNvPr id="56325" name="กล่องข้อความ 9"/>
          <p:cNvSpPr txBox="1">
            <a:spLocks noChangeArrowheads="1"/>
          </p:cNvSpPr>
          <p:nvPr/>
        </p:nvSpPr>
        <p:spPr bwMode="auto">
          <a:xfrm>
            <a:off x="466725" y="2838450"/>
            <a:ext cx="2449513" cy="24622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thaiDist" eaLnBrk="1" hangingPunct="1">
              <a:defRPr/>
            </a:pPr>
            <a:r>
              <a:rPr lang="th-TH" altLang="th-TH" sz="2200" b="1" dirty="0" smtClean="0">
                <a:solidFill>
                  <a:srgbClr val="0C03BD"/>
                </a:solidFill>
              </a:rPr>
              <a:t>เชิญชวนเฉพาะที่ปรึกษาที่มีคุณสมบัติตรงตามที่</a:t>
            </a:r>
            <a:r>
              <a:rPr lang="th-TH" altLang="th-TH" sz="2200" b="1" spc="100" dirty="0" smtClean="0">
                <a:solidFill>
                  <a:srgbClr val="0C03BD"/>
                </a:solidFill>
              </a:rPr>
              <a:t>กำหนดซึ่งต้องไม่น้อยกว่า  </a:t>
            </a:r>
            <a:r>
              <a:rPr lang="th-TH" altLang="th-TH" sz="2200" b="1" dirty="0" smtClean="0">
                <a:solidFill>
                  <a:srgbClr val="0C03BD"/>
                </a:solidFill>
              </a:rPr>
              <a:t>3 ราย</a:t>
            </a:r>
            <a:br>
              <a:rPr lang="th-TH" altLang="th-TH" sz="2200" b="1" dirty="0" smtClean="0">
                <a:solidFill>
                  <a:srgbClr val="0C03BD"/>
                </a:solidFill>
              </a:rPr>
            </a:br>
            <a:r>
              <a:rPr lang="th-TH" altLang="th-TH" sz="2200" b="1" dirty="0" smtClean="0">
                <a:solidFill>
                  <a:srgbClr val="0C03BD"/>
                </a:solidFill>
              </a:rPr>
              <a:t>ให้ยื่นข้อเสนอ </a:t>
            </a:r>
            <a:r>
              <a:rPr lang="th-TH" altLang="th-TH" sz="2200" b="1" u="sng" dirty="0" smtClean="0">
                <a:solidFill>
                  <a:srgbClr val="0C03BD"/>
                </a:solidFill>
              </a:rPr>
              <a:t>เว้นแต่</a:t>
            </a:r>
            <a:br>
              <a:rPr lang="th-TH" altLang="th-TH" sz="2200" b="1" u="sng" dirty="0" smtClean="0">
                <a:solidFill>
                  <a:srgbClr val="0C03BD"/>
                </a:solidFill>
              </a:rPr>
            </a:br>
            <a:r>
              <a:rPr lang="th-TH" altLang="th-TH" sz="2200" b="1" dirty="0" smtClean="0">
                <a:solidFill>
                  <a:srgbClr val="0C03BD"/>
                </a:solidFill>
              </a:rPr>
              <a:t>มีที่ปรึกษาที่มีคุณสมบัติ</a:t>
            </a:r>
            <a:br>
              <a:rPr lang="th-TH" altLang="th-TH" sz="2200" b="1" dirty="0" smtClean="0">
                <a:solidFill>
                  <a:srgbClr val="0C03BD"/>
                </a:solidFill>
              </a:rPr>
            </a:br>
            <a:r>
              <a:rPr lang="th-TH" altLang="th-TH" sz="2200" b="1" dirty="0" smtClean="0">
                <a:solidFill>
                  <a:srgbClr val="0C03BD"/>
                </a:solidFill>
              </a:rPr>
              <a:t>ตรงตามที่กำหนดน้อยกว่า </a:t>
            </a:r>
            <a:br>
              <a:rPr lang="th-TH" altLang="th-TH" sz="2200" b="1" dirty="0" smtClean="0">
                <a:solidFill>
                  <a:srgbClr val="0C03BD"/>
                </a:solidFill>
              </a:rPr>
            </a:br>
            <a:r>
              <a:rPr lang="th-TH" altLang="th-TH" sz="2200" b="1" dirty="0" smtClean="0">
                <a:solidFill>
                  <a:srgbClr val="0C03BD"/>
                </a:solidFill>
              </a:rPr>
              <a:t>3 ราย</a:t>
            </a:r>
          </a:p>
        </p:txBody>
      </p:sp>
      <p:sp>
        <p:nvSpPr>
          <p:cNvPr id="58373" name="กล่องข้อความ 10"/>
          <p:cNvSpPr txBox="1">
            <a:spLocks noChangeArrowheads="1"/>
          </p:cNvSpPr>
          <p:nvPr/>
        </p:nvSpPr>
        <p:spPr bwMode="auto">
          <a:xfrm>
            <a:off x="6227763" y="4724400"/>
            <a:ext cx="2736850" cy="20923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thaiDist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th-TH" altLang="th-TH" sz="2600" b="1" dirty="0" smtClean="0">
                <a:solidFill>
                  <a:srgbClr val="0C03BD"/>
                </a:solidFill>
                <a:latin typeface="Angsana New" panose="02020603050405020304" pitchFamily="18" charset="-34"/>
              </a:rPr>
              <a:t>เชิญชวนเฉพาะที่ปรึกษาที่มีคุณสมบัติตรงตามที่กำหนดรายใดรายหนึ่ง ให้เข้ายื่นข้อเสนอหรือให้เข้ามาเจรจาต่อรองราคาโดยตรง</a:t>
            </a:r>
          </a:p>
        </p:txBody>
      </p:sp>
      <p:pic>
        <p:nvPicPr>
          <p:cNvPr id="74758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63" y="3117850"/>
            <a:ext cx="2116137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2195513" y="55563"/>
            <a:ext cx="4824412" cy="12128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th-TH" altLang="th-TH" b="1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หมวด 7</a:t>
            </a:r>
            <a:br>
              <a:rPr lang="th-TH" altLang="th-TH" b="1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sz="3600" b="1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งานจ้างที่ปรึกษา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ไดอะแกรม 6"/>
          <p:cNvGraphicFramePr/>
          <p:nvPr/>
        </p:nvGraphicFramePr>
        <p:xfrm>
          <a:off x="467544" y="1628800"/>
          <a:ext cx="820891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7827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4950">
            <a:off x="6804025" y="1895475"/>
            <a:ext cx="142875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31913" y="188913"/>
            <a:ext cx="7056437" cy="1225550"/>
          </a:xfrm>
          <a:solidFill>
            <a:schemeClr val="accent3">
              <a:lumMod val="40000"/>
              <a:lumOff val="6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altLang="th-TH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หมวด 8   </a:t>
            </a:r>
            <a:br>
              <a:rPr lang="th-TH" altLang="th-TH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งานจ้างออกแบบหรือควบคุมงานก่อสร้าง</a:t>
            </a:r>
          </a:p>
        </p:txBody>
      </p:sp>
      <p:pic>
        <p:nvPicPr>
          <p:cNvPr id="77829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97425"/>
            <a:ext cx="1627187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5" name="สี่เหลี่ยมผืนผ้า 13"/>
          <p:cNvSpPr>
            <a:spLocks noChangeArrowheads="1"/>
          </p:cNvSpPr>
          <p:nvPr/>
        </p:nvSpPr>
        <p:spPr bwMode="auto">
          <a:xfrm>
            <a:off x="1615082" y="3645024"/>
            <a:ext cx="5904656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90C9F4"/>
            </a:solidFill>
            <a:miter lim="800000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-TH" altLang="th-TH" sz="32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ใช้กับงานจ้างออกแบบหรือควบคุมงานก่อสร้าง</a:t>
            </a:r>
          </a:p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-TH" altLang="th-TH" sz="32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ที่มีลักษณะไม่ซับซ้อน</a:t>
            </a:r>
            <a:endParaRPr lang="en-US" altLang="th-TH" sz="3200" b="1" dirty="0">
              <a:solidFill>
                <a:schemeClr val="tx1"/>
              </a:solidFill>
              <a:latin typeface="Angsana New" panose="02020603050405020304" pitchFamily="18" charset="-34"/>
              <a:ea typeface="Times New Roman" panose="02020603050405020304" pitchFamily="18" charset="0"/>
            </a:endParaRP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76250"/>
            <a:ext cx="7345363" cy="144145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th-TH" altLang="ko-KR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  <a:ea typeface="Gulim" pitchFamily="34" charset="-127"/>
                <a:cs typeface="Angsana New" panose="02020603050405020304" pitchFamily="18" charset="-34"/>
              </a:rPr>
              <a:t>จ้างออกแบบหรือควบคุมงานก่อสร้าง</a:t>
            </a:r>
            <a:br>
              <a:rPr lang="th-TH" altLang="ko-KR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  <a:ea typeface="Gulim" pitchFamily="34" charset="-127"/>
                <a:cs typeface="Angsana New" panose="02020603050405020304" pitchFamily="18" charset="-34"/>
              </a:rPr>
            </a:br>
            <a:r>
              <a:rPr lang="th-TH" altLang="ko-KR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  <a:ea typeface="Gulim" pitchFamily="34" charset="-127"/>
                <a:cs typeface="Angsana New" panose="02020603050405020304" pitchFamily="18" charset="-34"/>
              </a:rPr>
              <a:t>โดยวิธีประกาศเชิญชวนทั่วไป</a:t>
            </a:r>
            <a:endParaRPr lang="en-US" altLang="ko-KR" sz="4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ngsana New" panose="02020603050405020304" pitchFamily="18" charset="-34"/>
              <a:ea typeface="Gulim" pitchFamily="34" charset="-127"/>
              <a:cs typeface="Angsana New" panose="02020603050405020304" pitchFamily="18" charset="-34"/>
            </a:endParaRPr>
          </a:p>
        </p:txBody>
      </p:sp>
      <p:cxnSp>
        <p:nvCxnSpPr>
          <p:cNvPr id="24" name="ตัวเชื่อมต่อโค้ง 65"/>
          <p:cNvCxnSpPr/>
          <p:nvPr/>
        </p:nvCxnSpPr>
        <p:spPr>
          <a:xfrm rot="16200000" flipH="1">
            <a:off x="3921919" y="2778919"/>
            <a:ext cx="1295400" cy="4762"/>
          </a:xfrm>
          <a:prstGeom prst="curvedConnector3">
            <a:avLst>
              <a:gd name="adj1" fmla="val 50000"/>
            </a:avLst>
          </a:prstGeom>
          <a:ln w="63500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7885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928">
            <a:off x="7100888" y="2033588"/>
            <a:ext cx="15398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6" name="Picture 4" descr="208"/>
          <p:cNvPicPr>
            <a:picLocks noChangeAspect="1" noChangeArrowheads="1"/>
          </p:cNvPicPr>
          <p:nvPr/>
        </p:nvPicPr>
        <p:blipFill>
          <a:blip r:embed="rId3">
            <a:lum contras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013325"/>
            <a:ext cx="1655763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5" name="สี่เหลี่ยมผืนผ้า 13"/>
          <p:cNvSpPr>
            <a:spLocks noChangeArrowheads="1"/>
          </p:cNvSpPr>
          <p:nvPr/>
        </p:nvSpPr>
        <p:spPr bwMode="auto">
          <a:xfrm>
            <a:off x="971599" y="2636912"/>
            <a:ext cx="7416825" cy="954107"/>
          </a:xfrm>
          <a:prstGeom prst="rect">
            <a:avLst/>
          </a:prstGeom>
          <a:solidFill>
            <a:srgbClr val="F1E5CD"/>
          </a:solidFill>
          <a:ln w="28575">
            <a:solidFill>
              <a:srgbClr val="90C9F4"/>
            </a:solidFill>
            <a:miter lim="800000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-TH" altLang="th-TH" sz="28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เป็นงานจ้างออกแบบหรือควบคุมงานก่อสร้าง ที่หน่วยงานเชิญชวน</a:t>
            </a:r>
            <a:br>
              <a:rPr lang="th-TH" altLang="th-TH" sz="28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</a:br>
            <a:r>
              <a:rPr lang="th-TH" altLang="th-TH" sz="28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ให้ผู้ที่มีคุณสมบัติตรงตามเงื่อนไข </a:t>
            </a:r>
            <a:r>
              <a:rPr lang="th-TH" altLang="th-TH" sz="2800" b="1" dirty="0" smtClean="0">
                <a:solidFill>
                  <a:srgbClr val="FF0000"/>
                </a:solidFill>
                <a:latin typeface="Angsana New" panose="02020603050405020304" pitchFamily="18" charset="-34"/>
              </a:rPr>
              <a:t>ไม่น้อยกว่า 3 ราย </a:t>
            </a:r>
            <a:r>
              <a:rPr lang="th-TH" altLang="th-TH" sz="28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เข้ายื่นข้อเสนอ</a:t>
            </a:r>
            <a:endParaRPr lang="en-US" altLang="th-TH" sz="2800" b="1" dirty="0">
              <a:solidFill>
                <a:schemeClr val="tx1"/>
              </a:solidFill>
              <a:latin typeface="Angsana New" panose="02020603050405020304" pitchFamily="18" charset="-34"/>
              <a:ea typeface="Times New Roman" panose="02020603050405020304" pitchFamily="18" charset="0"/>
            </a:endParaRP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549275"/>
            <a:ext cx="7345362" cy="141763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th-TH" altLang="ko-KR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  <a:ea typeface="Gulim" pitchFamily="34" charset="-127"/>
                <a:cs typeface="Angsana New" panose="02020603050405020304" pitchFamily="18" charset="-34"/>
              </a:rPr>
              <a:t>จ้างออกแบบหรือควบคุมงานก่อสร้าง</a:t>
            </a:r>
            <a:br>
              <a:rPr lang="th-TH" altLang="ko-KR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  <a:ea typeface="Gulim" pitchFamily="34" charset="-127"/>
                <a:cs typeface="Angsana New" panose="02020603050405020304" pitchFamily="18" charset="-34"/>
              </a:rPr>
            </a:br>
            <a:r>
              <a:rPr lang="th-TH" altLang="ko-KR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  <a:ea typeface="Gulim" pitchFamily="34" charset="-127"/>
                <a:cs typeface="Angsana New" panose="02020603050405020304" pitchFamily="18" charset="-34"/>
              </a:rPr>
              <a:t>โดยวิธีคัดเลือก</a:t>
            </a:r>
            <a:br>
              <a:rPr lang="th-TH" altLang="ko-KR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  <a:ea typeface="Gulim" pitchFamily="34" charset="-127"/>
                <a:cs typeface="Angsana New" panose="02020603050405020304" pitchFamily="18" charset="-34"/>
              </a:rPr>
            </a:br>
            <a:endParaRPr lang="en-US" altLang="ko-KR" sz="4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ngsana New" panose="02020603050405020304" pitchFamily="18" charset="-34"/>
              <a:ea typeface="Gulim" pitchFamily="34" charset="-127"/>
              <a:cs typeface="Angsana New" panose="02020603050405020304" pitchFamily="18" charset="-34"/>
            </a:endParaRPr>
          </a:p>
        </p:txBody>
      </p:sp>
      <p:sp>
        <p:nvSpPr>
          <p:cNvPr id="55331" name="TextBox 35"/>
          <p:cNvSpPr txBox="1">
            <a:spLocks noChangeArrowheads="1"/>
          </p:cNvSpPr>
          <p:nvPr/>
        </p:nvSpPr>
        <p:spPr bwMode="auto">
          <a:xfrm>
            <a:off x="2051050" y="3986213"/>
            <a:ext cx="5905500" cy="4000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99CC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th-TH" sz="20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1.</a:t>
            </a:r>
            <a:r>
              <a:rPr lang="th-TH" altLang="th-TH" sz="20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 ใช้วิธีประกาศเชิญชวนทั่วไปแล้วแต่ไม่มีผู้ยื่นข้อเสนอ หรือไม่มีผู้ได้รับการคัดเลือก</a:t>
            </a:r>
          </a:p>
        </p:txBody>
      </p:sp>
      <p:cxnSp>
        <p:nvCxnSpPr>
          <p:cNvPr id="25" name="ตัวเชื่อมต่อโค้ง 65"/>
          <p:cNvCxnSpPr/>
          <p:nvPr/>
        </p:nvCxnSpPr>
        <p:spPr>
          <a:xfrm rot="16200000" flipH="1">
            <a:off x="4120356" y="2151857"/>
            <a:ext cx="619125" cy="4762"/>
          </a:xfrm>
          <a:prstGeom prst="curvedConnector3">
            <a:avLst>
              <a:gd name="adj1" fmla="val 50000"/>
            </a:avLst>
          </a:prstGeom>
          <a:ln w="63500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TextBox 35"/>
          <p:cNvSpPr txBox="1">
            <a:spLocks noChangeArrowheads="1"/>
          </p:cNvSpPr>
          <p:nvPr/>
        </p:nvSpPr>
        <p:spPr bwMode="auto">
          <a:xfrm>
            <a:off x="539750" y="3963988"/>
            <a:ext cx="1152525" cy="5238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99CC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th-TH" altLang="th-TH" sz="2800" b="1" dirty="0" smtClean="0">
                <a:solidFill>
                  <a:srgbClr val="FF0000"/>
                </a:solidFill>
                <a:latin typeface="Angsana New" panose="02020603050405020304" pitchFamily="18" charset="-34"/>
              </a:rPr>
              <a:t>กรณีดังนี้</a:t>
            </a:r>
          </a:p>
        </p:txBody>
      </p:sp>
      <p:sp>
        <p:nvSpPr>
          <p:cNvPr id="27" name="TextBox 35"/>
          <p:cNvSpPr txBox="1">
            <a:spLocks noChangeArrowheads="1"/>
          </p:cNvSpPr>
          <p:nvPr/>
        </p:nvSpPr>
        <p:spPr bwMode="auto">
          <a:xfrm>
            <a:off x="2051050" y="4624388"/>
            <a:ext cx="3744913" cy="4000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99CC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th-TH" sz="20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2.</a:t>
            </a:r>
            <a:r>
              <a:rPr lang="th-TH" altLang="th-TH" sz="20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 เป็นงานจ้างที่มีลักษณะซับซ้อนหรือซับซ้อนมาก</a:t>
            </a:r>
          </a:p>
        </p:txBody>
      </p:sp>
      <p:sp>
        <p:nvSpPr>
          <p:cNvPr id="28" name="TextBox 35"/>
          <p:cNvSpPr txBox="1">
            <a:spLocks noChangeArrowheads="1"/>
          </p:cNvSpPr>
          <p:nvPr/>
        </p:nvSpPr>
        <p:spPr bwMode="auto">
          <a:xfrm>
            <a:off x="2051050" y="5262563"/>
            <a:ext cx="5113338" cy="4000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99CC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th-TH" sz="20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3.</a:t>
            </a:r>
            <a:r>
              <a:rPr lang="th-TH" altLang="th-TH" sz="20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 เป็นงานเกี่ยวกับการออกแบบหรือใช้ความคิด เช่น รูปแบบสิ่งก่อสร้าง </a:t>
            </a:r>
          </a:p>
        </p:txBody>
      </p:sp>
      <p:sp>
        <p:nvSpPr>
          <p:cNvPr id="29" name="TextBox 35"/>
          <p:cNvSpPr txBox="1">
            <a:spLocks noChangeArrowheads="1"/>
          </p:cNvSpPr>
          <p:nvPr/>
        </p:nvSpPr>
        <p:spPr bwMode="auto">
          <a:xfrm>
            <a:off x="2051050" y="5876925"/>
            <a:ext cx="2665413" cy="4000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99CC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th-TH" sz="20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4.</a:t>
            </a:r>
            <a:r>
              <a:rPr lang="th-TH" altLang="th-TH" sz="20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 กรณีอื่นที่กำหนดในกฎกระทรวง</a:t>
            </a:r>
          </a:p>
        </p:txBody>
      </p:sp>
      <p:pic>
        <p:nvPicPr>
          <p:cNvPr id="31" name="Picture 2" descr="C:\Program Files\Microsoft Office\MEDIA\CAGCAT10\j03029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1371600"/>
            <a:ext cx="857256" cy="1201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2" descr="C:\Program Files\Microsoft Office\MEDIA\CAGCAT10\j03029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1600200"/>
            <a:ext cx="714380" cy="1001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icture 2" descr="C:\Program Files\Microsoft Office\MEDIA\CAGCAT10\j03029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1752600"/>
            <a:ext cx="602460" cy="844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5" name="สี่เหลี่ยมผืนผ้า 13"/>
          <p:cNvSpPr>
            <a:spLocks noChangeArrowheads="1"/>
          </p:cNvSpPr>
          <p:nvPr/>
        </p:nvSpPr>
        <p:spPr bwMode="auto">
          <a:xfrm>
            <a:off x="1115615" y="1816368"/>
            <a:ext cx="7416825" cy="892552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rgbClr val="90C9F4"/>
            </a:solidFill>
            <a:miter lim="800000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-TH" altLang="th-TH" sz="26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เป็นงานจ้างออกแบบหรือควบคุมงานก่อสร้าง ที่หน่วยงานเลือกจ้าง</a:t>
            </a:r>
            <a:br>
              <a:rPr lang="th-TH" altLang="th-TH" sz="26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</a:br>
            <a:r>
              <a:rPr lang="th-TH" altLang="th-TH" sz="26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รายใดรายหนึ่งซึ่งเคยทราบหรือเคยเห็นความสามารถแล้ว</a:t>
            </a:r>
            <a:endParaRPr lang="en-US" altLang="th-TH" sz="2600" b="1" dirty="0">
              <a:solidFill>
                <a:schemeClr val="tx1"/>
              </a:solidFill>
              <a:latin typeface="Angsana New" panose="02020603050405020304" pitchFamily="18" charset="-34"/>
              <a:ea typeface="Times New Roman" panose="02020603050405020304" pitchFamily="18" charset="0"/>
            </a:endParaRP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608013"/>
            <a:ext cx="8027987" cy="80486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th-TH" altLang="ko-KR" sz="3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  <a:ea typeface="Gulim" pitchFamily="34" charset="-127"/>
                <a:cs typeface="Angsana New" panose="02020603050405020304" pitchFamily="18" charset="-34"/>
              </a:rPr>
              <a:t>จ้างออกแบบหรือควบคุมงานก่อสร้างโดยวิธีเฉพาะเจาะจง</a:t>
            </a:r>
            <a:br>
              <a:rPr lang="th-TH" altLang="ko-KR" sz="3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  <a:ea typeface="Gulim" pitchFamily="34" charset="-127"/>
                <a:cs typeface="Angsana New" panose="02020603050405020304" pitchFamily="18" charset="-34"/>
              </a:rPr>
            </a:br>
            <a:endParaRPr lang="en-US" altLang="ko-KR" sz="3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ngsana New" panose="02020603050405020304" pitchFamily="18" charset="-34"/>
              <a:ea typeface="Gulim" pitchFamily="34" charset="-127"/>
              <a:cs typeface="Angsana New" panose="02020603050405020304" pitchFamily="18" charset="-34"/>
            </a:endParaRPr>
          </a:p>
        </p:txBody>
      </p:sp>
      <p:sp>
        <p:nvSpPr>
          <p:cNvPr id="55331" name="TextBox 35"/>
          <p:cNvSpPr txBox="1">
            <a:spLocks noChangeArrowheads="1"/>
          </p:cNvSpPr>
          <p:nvPr/>
        </p:nvSpPr>
        <p:spPr bwMode="auto">
          <a:xfrm>
            <a:off x="1971675" y="3048000"/>
            <a:ext cx="5553075" cy="708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99CC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th-TH" sz="20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1.</a:t>
            </a:r>
            <a:r>
              <a:rPr lang="th-TH" altLang="th-TH" sz="20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 ใช้ทั้งวิธีประกาศเชิญชวนทั่วไปและวิธีคัดเลือก หรือใช้วิธีคัดเลือกแล้วแต่ไม่มี</a:t>
            </a:r>
            <a:br>
              <a:rPr lang="th-TH" altLang="th-TH" sz="20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</a:br>
            <a:r>
              <a:rPr lang="th-TH" altLang="th-TH" sz="20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    ผู้ยื่นข้อเสนอ หรือไม่มีผู้ได้รับการคัดเลือก</a:t>
            </a:r>
          </a:p>
        </p:txBody>
      </p:sp>
      <p:cxnSp>
        <p:nvCxnSpPr>
          <p:cNvPr id="25" name="ตัวเชื่อมต่อโค้ง 65"/>
          <p:cNvCxnSpPr/>
          <p:nvPr/>
        </p:nvCxnSpPr>
        <p:spPr>
          <a:xfrm rot="16200000" flipH="1">
            <a:off x="4750594" y="1489869"/>
            <a:ext cx="511175" cy="4763"/>
          </a:xfrm>
          <a:prstGeom prst="curvedConnector3">
            <a:avLst>
              <a:gd name="adj1" fmla="val 50000"/>
            </a:avLst>
          </a:prstGeom>
          <a:ln w="63500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TextBox 35"/>
          <p:cNvSpPr txBox="1">
            <a:spLocks noChangeArrowheads="1"/>
          </p:cNvSpPr>
          <p:nvPr/>
        </p:nvSpPr>
        <p:spPr bwMode="auto">
          <a:xfrm>
            <a:off x="250825" y="3048000"/>
            <a:ext cx="1081088" cy="523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99CC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th-TH" altLang="th-TH" sz="2800" b="1" dirty="0" smtClean="0">
                <a:solidFill>
                  <a:srgbClr val="0070C0"/>
                </a:solidFill>
                <a:latin typeface="Angsana New" panose="02020603050405020304" pitchFamily="18" charset="-34"/>
              </a:rPr>
              <a:t>กรณีดังนี้</a:t>
            </a:r>
          </a:p>
        </p:txBody>
      </p:sp>
      <p:sp>
        <p:nvSpPr>
          <p:cNvPr id="27" name="TextBox 35"/>
          <p:cNvSpPr txBox="1">
            <a:spLocks noChangeArrowheads="1"/>
          </p:cNvSpPr>
          <p:nvPr/>
        </p:nvSpPr>
        <p:spPr bwMode="auto">
          <a:xfrm>
            <a:off x="1979613" y="3951288"/>
            <a:ext cx="6192837" cy="400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99CC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th-TH" sz="20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2.</a:t>
            </a:r>
            <a:r>
              <a:rPr lang="th-TH" altLang="th-TH" sz="20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 ใช้กับงานจ้างที่มีวงเงินประมาณค่าก่อสร้างไม่เกินวงเงินตามที่กำหนดในกฎกระทรวง</a:t>
            </a:r>
          </a:p>
        </p:txBody>
      </p:sp>
      <p:sp>
        <p:nvSpPr>
          <p:cNvPr id="28" name="TextBox 35"/>
          <p:cNvSpPr txBox="1">
            <a:spLocks noChangeArrowheads="1"/>
          </p:cNvSpPr>
          <p:nvPr/>
        </p:nvSpPr>
        <p:spPr bwMode="auto">
          <a:xfrm>
            <a:off x="1979613" y="4546600"/>
            <a:ext cx="6192837" cy="708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99CC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th-TH" sz="20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3.</a:t>
            </a:r>
            <a:r>
              <a:rPr lang="th-TH" altLang="th-TH" sz="20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 เป็นงานที่มีความจำเป็นเร่งด่วนหรือเกี่ยวกับความมั่นคงของชาติ หากล่าช้าจะเสียหาย</a:t>
            </a:r>
            <a:br>
              <a:rPr lang="th-TH" altLang="th-TH" sz="20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</a:br>
            <a:r>
              <a:rPr lang="th-TH" altLang="th-TH" sz="20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    แก่หน่วยงานหรือความมั่นคงของชาติ</a:t>
            </a:r>
          </a:p>
        </p:txBody>
      </p:sp>
      <p:sp>
        <p:nvSpPr>
          <p:cNvPr id="29" name="TextBox 35"/>
          <p:cNvSpPr txBox="1">
            <a:spLocks noChangeArrowheads="1"/>
          </p:cNvSpPr>
          <p:nvPr/>
        </p:nvSpPr>
        <p:spPr bwMode="auto">
          <a:xfrm>
            <a:off x="1960563" y="5451475"/>
            <a:ext cx="4483100" cy="7064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99CC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th-TH" sz="20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4.</a:t>
            </a:r>
            <a:r>
              <a:rPr lang="th-TH" altLang="th-TH" sz="20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 เป็นงานที่จำเป็นต้องให้รายเดิมทำต่อจากงานที่ได้ทำไว้แล้ว </a:t>
            </a:r>
            <a:br>
              <a:rPr lang="th-TH" altLang="th-TH" sz="20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</a:br>
            <a:r>
              <a:rPr lang="th-TH" altLang="th-TH" sz="20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    เนื่องจากเหตุผลทางเทคนิค</a:t>
            </a:r>
          </a:p>
        </p:txBody>
      </p:sp>
      <p:sp>
        <p:nvSpPr>
          <p:cNvPr id="10" name="TextBox 35"/>
          <p:cNvSpPr txBox="1">
            <a:spLocks noChangeArrowheads="1"/>
          </p:cNvSpPr>
          <p:nvPr/>
        </p:nvSpPr>
        <p:spPr bwMode="auto">
          <a:xfrm>
            <a:off x="1979613" y="6272213"/>
            <a:ext cx="2663825" cy="400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99CC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th-TH" sz="20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5.</a:t>
            </a:r>
            <a:r>
              <a:rPr lang="th-TH" altLang="th-TH" sz="20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 กรณีอื่นที่กำหนดในกฎกระทรวง</a:t>
            </a:r>
          </a:p>
        </p:txBody>
      </p:sp>
      <p:cxnSp>
        <p:nvCxnSpPr>
          <p:cNvPr id="14" name="ตัวเชื่อมต่อโค้ง 69"/>
          <p:cNvCxnSpPr/>
          <p:nvPr/>
        </p:nvCxnSpPr>
        <p:spPr>
          <a:xfrm flipV="1">
            <a:off x="1390650" y="3416300"/>
            <a:ext cx="531813" cy="12700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ตัวเชื่อมต่อโค้ง 69"/>
          <p:cNvCxnSpPr/>
          <p:nvPr/>
        </p:nvCxnSpPr>
        <p:spPr>
          <a:xfrm>
            <a:off x="1258888" y="3571875"/>
            <a:ext cx="703262" cy="609600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ตัวเชื่อมต่อโค้ง 69"/>
          <p:cNvCxnSpPr/>
          <p:nvPr/>
        </p:nvCxnSpPr>
        <p:spPr>
          <a:xfrm rot="16200000" flipH="1">
            <a:off x="797719" y="3740944"/>
            <a:ext cx="1284288" cy="946150"/>
          </a:xfrm>
          <a:prstGeom prst="curvedConnector2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ตัวเชื่อมต่อโค้ง 69"/>
          <p:cNvCxnSpPr>
            <a:stCxn id="26" idx="2"/>
            <a:endCxn id="29" idx="1"/>
          </p:cNvCxnSpPr>
          <p:nvPr/>
        </p:nvCxnSpPr>
        <p:spPr>
          <a:xfrm rot="16200000" flipH="1">
            <a:off x="259556" y="4104482"/>
            <a:ext cx="2233613" cy="1168400"/>
          </a:xfrm>
          <a:prstGeom prst="curvedConnector2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ตัวเชื่อมต่อโค้ง 69"/>
          <p:cNvCxnSpPr>
            <a:endCxn id="10" idx="1"/>
          </p:cNvCxnSpPr>
          <p:nvPr/>
        </p:nvCxnSpPr>
        <p:spPr>
          <a:xfrm rot="16200000" flipH="1">
            <a:off x="-161131" y="4331494"/>
            <a:ext cx="2878138" cy="1403350"/>
          </a:xfrm>
          <a:prstGeom prst="curvedConnector2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5" name="สี่เหลี่ยมผืนผ้า 13"/>
          <p:cNvSpPr>
            <a:spLocks noChangeArrowheads="1"/>
          </p:cNvSpPr>
          <p:nvPr/>
        </p:nvSpPr>
        <p:spPr bwMode="auto">
          <a:xfrm>
            <a:off x="331788" y="2492896"/>
            <a:ext cx="8578850" cy="1446550"/>
          </a:xfrm>
          <a:prstGeom prst="rect">
            <a:avLst/>
          </a:prstGeom>
          <a:solidFill>
            <a:srgbClr val="F1E5CD"/>
          </a:solidFill>
          <a:ln w="28575">
            <a:solidFill>
              <a:srgbClr val="90C9F4"/>
            </a:solidFill>
            <a:miter lim="800000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pPr eaLnBrk="1" hangingPunct="1">
              <a:defRPr/>
            </a:pPr>
            <a:r>
              <a:rPr lang="th-TH" altLang="th-TH" sz="3200" b="1" dirty="0" smtClean="0">
                <a:solidFill>
                  <a:srgbClr val="FF0000"/>
                </a:solidFill>
                <a:latin typeface="SimSun" pitchFamily="2" charset="-122"/>
                <a:ea typeface="SimSun" pitchFamily="2" charset="-122"/>
                <a:cs typeface="+mj-cs"/>
              </a:rPr>
              <a:t>ซับซ้อนมาก  </a:t>
            </a:r>
            <a:r>
              <a:rPr lang="th-TH" altLang="th-TH" sz="2800" b="1" dirty="0" smtClean="0">
                <a:latin typeface="SimSun" pitchFamily="2" charset="-122"/>
                <a:ea typeface="SimSun" pitchFamily="2" charset="-122"/>
                <a:cs typeface="+mj-cs"/>
              </a:rPr>
              <a:t>ต้องใช้ความประณีตขั้นสูง ใช้เทคโนโลยีขั้นสูง ความชำนาญเฉพาะด้าน เชิดชูคุณค่าด้านสถาปัตยกรรม  มีผู้ใช้สอยจำนวนมาก  เช่น พิพิธภัณฑ์ อาคารทางศาสนา ศาลากลางจังหวัด สนามบิน อนุสาวรีย์ รัฐสภา ศูนย์วัฒนธรรม  โรงพยาบาล เป็นต้น</a:t>
            </a:r>
            <a:endParaRPr lang="en-US" altLang="th-TH" sz="2800" b="1" dirty="0" smtClean="0">
              <a:latin typeface="SimSun" pitchFamily="2" charset="-122"/>
              <a:ea typeface="SimSun" pitchFamily="2" charset="-122"/>
              <a:cs typeface="+mj-cs"/>
            </a:endParaRP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341313" y="115888"/>
            <a:ext cx="8712200" cy="14176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th-TH" altLang="ko-KR" sz="35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  <a:ea typeface="Gulim" pitchFamily="34" charset="-127"/>
                <a:cs typeface="+mn-cs"/>
              </a:rPr>
              <a:t>กฎกระทรวง</a:t>
            </a:r>
            <a:br>
              <a:rPr lang="th-TH" altLang="ko-KR" sz="35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  <a:ea typeface="Gulim" pitchFamily="34" charset="-127"/>
                <a:cs typeface="+mn-cs"/>
              </a:rPr>
            </a:br>
            <a:r>
              <a:rPr lang="th-TH" altLang="ko-KR" sz="35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  <a:ea typeface="Gulim" pitchFamily="34" charset="-127"/>
                <a:cs typeface="+mn-cs"/>
              </a:rPr>
              <a:t>กำหนดอัตราค่าจ้างผู้ให้บริการงานจ้างออกแบบหรือควบคุมงานก่อสร้าง</a:t>
            </a:r>
            <a:endParaRPr lang="en-US" altLang="ko-KR" sz="35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ngsana New" panose="02020603050405020304" pitchFamily="18" charset="-34"/>
              <a:ea typeface="Gulim" pitchFamily="34" charset="-127"/>
              <a:cs typeface="+mn-cs"/>
            </a:endParaRPr>
          </a:p>
        </p:txBody>
      </p:sp>
      <p:sp>
        <p:nvSpPr>
          <p:cNvPr id="55331" name="TextBox 35"/>
          <p:cNvSpPr txBox="1">
            <a:spLocks noChangeArrowheads="1"/>
          </p:cNvSpPr>
          <p:nvPr/>
        </p:nvSpPr>
        <p:spPr bwMode="auto">
          <a:xfrm>
            <a:off x="331788" y="4076700"/>
            <a:ext cx="8578850" cy="1446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rgbClr val="99CC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pPr eaLnBrk="1" hangingPunct="1">
              <a:buFont typeface="Wingdings 3" pitchFamily="18" charset="2"/>
              <a:buNone/>
              <a:defRPr/>
            </a:pPr>
            <a:r>
              <a:rPr lang="th-TH" altLang="th-TH" sz="3200" b="1" dirty="0" smtClean="0">
                <a:solidFill>
                  <a:srgbClr val="FF0000"/>
                </a:solidFill>
                <a:cs typeface="+mj-cs"/>
              </a:rPr>
              <a:t>ซับซ้อน </a:t>
            </a:r>
            <a:r>
              <a:rPr lang="th-TH" altLang="th-TH" sz="3200" b="1" dirty="0" smtClean="0">
                <a:cs typeface="+mj-cs"/>
              </a:rPr>
              <a:t> </a:t>
            </a:r>
            <a:r>
              <a:rPr lang="th-TH" altLang="th-TH" sz="2800" b="1" dirty="0" smtClean="0">
                <a:cs typeface="+mj-cs"/>
              </a:rPr>
              <a:t>ต้องใช้ความประณีต ความชำนาญ  มีกฎเกณฑ์เฉพาะ ใช้งานหลากหลาย  เช่น อาคารเรียน หอสมุด หอประชุม สนามกีฬา โรงเรียน อาคารสำนักงาน ศูนย์ประชุม  ศูนย์แสดงสินค้า สถานีขนส่ง  เป็นต้น</a:t>
            </a:r>
            <a:endParaRPr lang="en-US" altLang="th-TH" sz="2800" b="1" dirty="0" smtClean="0">
              <a:cs typeface="+mj-cs"/>
            </a:endParaRPr>
          </a:p>
        </p:txBody>
      </p:sp>
      <p:sp>
        <p:nvSpPr>
          <p:cNvPr id="26" name="TextBox 35"/>
          <p:cNvSpPr txBox="1">
            <a:spLocks noChangeArrowheads="1"/>
          </p:cNvSpPr>
          <p:nvPr/>
        </p:nvSpPr>
        <p:spPr bwMode="auto">
          <a:xfrm>
            <a:off x="358775" y="1341438"/>
            <a:ext cx="8534400" cy="10144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99CC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th-TH" altLang="th-TH" sz="3000" b="1" u="sng" dirty="0" smtClean="0">
                <a:solidFill>
                  <a:srgbClr val="0C03BD"/>
                </a:solidFill>
                <a:latin typeface="Angsana New" panose="02020603050405020304" pitchFamily="18" charset="-34"/>
                <a:cs typeface="+mn-cs"/>
              </a:rPr>
              <a:t>หมายเหตุในกฎกระทรวง </a:t>
            </a:r>
            <a:r>
              <a:rPr lang="th-TH" altLang="th-TH" sz="3000" b="1" dirty="0" smtClean="0">
                <a:solidFill>
                  <a:srgbClr val="0C03BD"/>
                </a:solidFill>
                <a:latin typeface="Angsana New" panose="02020603050405020304" pitchFamily="18" charset="-34"/>
                <a:cs typeface="+mn-cs"/>
              </a:rPr>
              <a:t>ลักษณะความซับซ้อนของงานสถาปัตยกรรมภายใน งานอาคาร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th-TH" altLang="th-TH" sz="3000" b="1" dirty="0" smtClean="0">
                <a:solidFill>
                  <a:srgbClr val="0C03BD"/>
                </a:solidFill>
                <a:latin typeface="Angsana New" panose="02020603050405020304" pitchFamily="18" charset="-34"/>
                <a:cs typeface="+mn-cs"/>
              </a:rPr>
              <a:t>งานภูมิสถาปัตยกรรม ดังนี้ </a:t>
            </a:r>
          </a:p>
        </p:txBody>
      </p:sp>
      <p:sp>
        <p:nvSpPr>
          <p:cNvPr id="13" name="สี่เหลี่ยมผืนผ้า 13"/>
          <p:cNvSpPr>
            <a:spLocks noChangeArrowheads="1"/>
          </p:cNvSpPr>
          <p:nvPr/>
        </p:nvSpPr>
        <p:spPr bwMode="auto">
          <a:xfrm>
            <a:off x="341530" y="5661248"/>
            <a:ext cx="8568952" cy="1015663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rgbClr val="90C9F4"/>
            </a:solidFill>
            <a:miter lim="800000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pPr eaLnBrk="1" hangingPunct="1">
              <a:spcAft>
                <a:spcPts val="600"/>
              </a:spcAft>
              <a:buSzPct val="115000"/>
              <a:buFont typeface="Arial" pitchFamily="34" charset="0"/>
              <a:buNone/>
              <a:defRPr/>
            </a:pPr>
            <a:r>
              <a:rPr lang="th-TH" altLang="th-TH" sz="2800" b="1" dirty="0" smtClean="0">
                <a:cs typeface="+mj-cs"/>
              </a:rPr>
              <a:t> </a:t>
            </a:r>
            <a:r>
              <a:rPr lang="th-TH" altLang="th-TH" sz="3200" b="1" dirty="0" smtClean="0">
                <a:solidFill>
                  <a:srgbClr val="FF0000"/>
                </a:solidFill>
                <a:cs typeface="+mj-cs"/>
              </a:rPr>
              <a:t>ไม่ซับซ้อน  </a:t>
            </a:r>
            <a:r>
              <a:rPr lang="th-TH" altLang="th-TH" sz="2800" b="1" dirty="0" smtClean="0">
                <a:cs typeface="+mj-cs"/>
              </a:rPr>
              <a:t>เรียบง่าย เป็นมาตรฐานทั่วไป เช่น โรงเก็บพัสดุ  คลังสินค้า อาคารจอดรถ ร้านค้า ตลาด  ศูนย์อาหาร สวนหย่อม เป็นต้น</a:t>
            </a:r>
            <a:endParaRPr lang="en-US" altLang="th-TH" sz="2800" b="1" dirty="0" smtClean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6550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กระจาย 1 5"/>
          <p:cNvSpPr/>
          <p:nvPr/>
        </p:nvSpPr>
        <p:spPr>
          <a:xfrm rot="303665">
            <a:off x="4347145" y="258252"/>
            <a:ext cx="3706736" cy="2384297"/>
          </a:xfrm>
          <a:prstGeom prst="irregularSeal1">
            <a:avLst/>
          </a:prstGeom>
          <a:solidFill>
            <a:schemeClr val="accent1">
              <a:lumMod val="60000"/>
              <a:lumOff val="4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419100" indent="-382588" algn="ctr">
              <a:defRPr/>
            </a:pPr>
            <a:r>
              <a:rPr lang="th-TH" sz="4400" b="1" dirty="0">
                <a:solidFill>
                  <a:schemeClr val="bg1"/>
                </a:solidFill>
                <a:latin typeface="Cordia New" pitchFamily="34" charset="-34"/>
              </a:rPr>
              <a:t>ข้อห้าม </a:t>
            </a:r>
            <a:r>
              <a:rPr lang="en-US" sz="4400" b="1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!!</a:t>
            </a:r>
            <a:endParaRPr lang="th-TH" sz="4400" b="1" dirty="0">
              <a:solidFill>
                <a:schemeClr val="bg1"/>
              </a:solidFill>
              <a:latin typeface="Cordia New" pitchFamily="34" charset="-34"/>
            </a:endParaRPr>
          </a:p>
        </p:txBody>
      </p:sp>
      <p:sp>
        <p:nvSpPr>
          <p:cNvPr id="8" name="สี่เหลี่ยมผืนผ้า 13"/>
          <p:cNvSpPr>
            <a:spLocks noChangeArrowheads="1"/>
          </p:cNvSpPr>
          <p:nvPr/>
        </p:nvSpPr>
        <p:spPr bwMode="auto">
          <a:xfrm>
            <a:off x="640834" y="2801402"/>
            <a:ext cx="7216735" cy="1877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-TH" altLang="th-TH" sz="36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ผู้ให้บริการงานจ้างออกแบบและควบคุมงานก่อสร้าง </a:t>
            </a:r>
            <a:br>
              <a:rPr lang="th-TH" altLang="th-TH" sz="36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</a:br>
            <a:r>
              <a:rPr lang="th-TH" altLang="th-TH" sz="36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ที่เป็นคู่สัญญา </a:t>
            </a:r>
            <a:r>
              <a:rPr lang="th-TH" altLang="th-TH" sz="4000" b="1" i="1" u="sng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ต้องไม่มีส่วนได้เสีย</a:t>
            </a:r>
            <a:r>
              <a:rPr lang="th-TH" altLang="th-TH" sz="4000" b="1" u="sng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/>
            </a:r>
            <a:br>
              <a:rPr lang="th-TH" altLang="th-TH" sz="4000" b="1" u="sng" dirty="0" smtClean="0">
                <a:solidFill>
                  <a:schemeClr val="tx1"/>
                </a:solidFill>
                <a:latin typeface="Angsana New" panose="02020603050405020304" pitchFamily="18" charset="-34"/>
              </a:rPr>
            </a:br>
            <a:r>
              <a:rPr lang="th-TH" altLang="th-TH" sz="36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กับผู้ประกอบการงานก่อสร้าง</a:t>
            </a:r>
            <a:r>
              <a:rPr lang="th-TH" altLang="th-TH" sz="4000" b="1" i="1" u="sng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ในงานนั้น</a:t>
            </a:r>
          </a:p>
        </p:txBody>
      </p:sp>
      <p:pic>
        <p:nvPicPr>
          <p:cNvPr id="82952" name="Picture 14" descr="12428474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810125"/>
            <a:ext cx="1962150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>
          <a:xfrm>
            <a:off x="1908175" y="187325"/>
            <a:ext cx="5543550" cy="1076325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th-TH" altLang="th-TH" b="1" smtClean="0">
                <a:solidFill>
                  <a:schemeClr val="tx1"/>
                </a:solidFill>
                <a:latin typeface="DilleniaUPC" panose="02020603050405020304" pitchFamily="18" charset="-34"/>
                <a:ea typeface="Times New Roman" panose="02020603050405020304" pitchFamily="18" charset="0"/>
              </a:rPr>
              <a:t>มาตรา 6</a:t>
            </a:r>
            <a:r>
              <a:rPr lang="en-US" altLang="th-TH" b="1" smtClean="0">
                <a:solidFill>
                  <a:schemeClr val="tx1"/>
                </a:solidFill>
                <a:latin typeface="DilleniaUPC" panose="02020603050405020304" pitchFamily="18" charset="-34"/>
                <a:ea typeface="Times New Roman" panose="02020603050405020304" pitchFamily="18" charset="0"/>
              </a:rPr>
              <a:t>6</a:t>
            </a:r>
            <a:r>
              <a:rPr lang="th-TH" altLang="th-TH" b="1" smtClean="0">
                <a:solidFill>
                  <a:schemeClr val="tx1"/>
                </a:solidFill>
                <a:latin typeface="DilleniaUPC" panose="02020603050405020304" pitchFamily="18" charset="-34"/>
                <a:ea typeface="Times New Roman" panose="02020603050405020304" pitchFamily="18" charset="0"/>
              </a:rPr>
              <a:t> </a:t>
            </a:r>
            <a:br>
              <a:rPr lang="th-TH" altLang="th-TH" b="1" smtClean="0">
                <a:solidFill>
                  <a:schemeClr val="tx1"/>
                </a:solidFill>
                <a:latin typeface="DilleniaUPC" panose="02020603050405020304" pitchFamily="18" charset="-34"/>
                <a:ea typeface="Times New Roman" panose="02020603050405020304" pitchFamily="18" charset="0"/>
              </a:rPr>
            </a:br>
            <a:r>
              <a:rPr lang="th-TH" altLang="th-TH" b="1" smtClean="0">
                <a:solidFill>
                  <a:schemeClr val="tx1"/>
                </a:solidFill>
                <a:latin typeface="DilleniaUPC" panose="02020603050405020304" pitchFamily="18" charset="-34"/>
                <a:ea typeface="Times New Roman" panose="02020603050405020304" pitchFamily="18" charset="0"/>
              </a:rPr>
              <a:t>การประกาศผลผู้ชนะหรือผู้ได้รับการคัดเลือก</a:t>
            </a:r>
          </a:p>
        </p:txBody>
      </p:sp>
      <p:sp>
        <p:nvSpPr>
          <p:cNvPr id="8" name="สี่เหลี่ยมผืนผ้า 13"/>
          <p:cNvSpPr>
            <a:spLocks noChangeArrowheads="1"/>
          </p:cNvSpPr>
          <p:nvPr/>
        </p:nvSpPr>
        <p:spPr bwMode="auto">
          <a:xfrm>
            <a:off x="413222" y="1412776"/>
            <a:ext cx="8568952" cy="1477328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rgbClr val="90C9F4"/>
            </a:solidFill>
            <a:miter lim="800000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pPr algn="thaiDist" eaLnBrk="1" hangingPunct="1">
              <a:defRPr/>
            </a:pPr>
            <a:r>
              <a:rPr lang="th-TH" altLang="th-TH" sz="3000" b="1" dirty="0" smtClean="0">
                <a:latin typeface="DilleniaUPC" pitchFamily="18" charset="-34"/>
                <a:cs typeface="DilleniaUPC" pitchFamily="18" charset="-34"/>
              </a:rPr>
              <a:t>  ให้หน่วยงานของรัฐ </a:t>
            </a:r>
            <a:r>
              <a:rPr lang="th-TH" altLang="th-TH" sz="3000" b="1" u="sng" dirty="0" smtClean="0">
                <a:latin typeface="DilleniaUPC" pitchFamily="18" charset="-34"/>
                <a:cs typeface="DilleniaUPC" pitchFamily="18" charset="-34"/>
              </a:rPr>
              <a:t>ประกาศผลผู้ชนะ</a:t>
            </a:r>
            <a:r>
              <a:rPr lang="th-TH" altLang="th-TH" sz="3000" b="1" dirty="0" smtClean="0">
                <a:latin typeface="DilleniaUPC" pitchFamily="18" charset="-34"/>
                <a:cs typeface="DilleniaUPC" pitchFamily="18" charset="-34"/>
              </a:rPr>
              <a:t>การจัดซื้อจัดจ้างหรือผู้ได้รับการคัดเลือก</a:t>
            </a:r>
            <a:r>
              <a:rPr lang="th-TH" altLang="th-TH" sz="3000" b="1" u="sng" dirty="0" smtClean="0">
                <a:latin typeface="DilleniaUPC" pitchFamily="18" charset="-34"/>
                <a:cs typeface="DilleniaUPC" pitchFamily="18" charset="-34"/>
              </a:rPr>
              <a:t>และเหตุผลสนับสนุน</a:t>
            </a:r>
            <a:r>
              <a:rPr lang="th-TH" altLang="th-TH" sz="3000" b="1" dirty="0" smtClean="0">
                <a:latin typeface="DilleniaUPC" pitchFamily="18" charset="-34"/>
                <a:cs typeface="DilleniaUPC" pitchFamily="18" charset="-34"/>
              </a:rPr>
              <a:t>ในระบบเครือข่ายสารสนเทศของ</a:t>
            </a:r>
            <a:r>
              <a:rPr lang="th-TH" altLang="th-TH" sz="3000" b="1" u="sng" dirty="0" smtClean="0">
                <a:latin typeface="DilleniaUPC" pitchFamily="18" charset="-34"/>
                <a:cs typeface="DilleniaUPC" pitchFamily="18" charset="-34"/>
              </a:rPr>
              <a:t>กรมบัญชีกลาง หน่วยงานของรัฐ และปิดประกาศ</a:t>
            </a:r>
            <a:r>
              <a:rPr lang="th-TH" altLang="th-TH" sz="3000" b="1" dirty="0" smtClean="0">
                <a:latin typeface="DilleniaUPC" pitchFamily="18" charset="-34"/>
                <a:cs typeface="DilleniaUPC" pitchFamily="18" charset="-34"/>
              </a:rPr>
              <a:t>โดยเปิดเผย ณ หน่วยงานของรัฐนั้น</a:t>
            </a:r>
            <a:endParaRPr lang="en-US" altLang="th-TH" sz="3000" b="1" dirty="0" smtClean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9" name="สี่เหลี่ยมผืนผ้า 13"/>
          <p:cNvSpPr>
            <a:spLocks noChangeArrowheads="1"/>
          </p:cNvSpPr>
          <p:nvPr/>
        </p:nvSpPr>
        <p:spPr bwMode="auto">
          <a:xfrm>
            <a:off x="441049" y="2996952"/>
            <a:ext cx="8568952" cy="15081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-TH" altLang="th-TH" sz="3200" b="1" dirty="0" smtClean="0">
                <a:solidFill>
                  <a:srgbClr val="0C03BD"/>
                </a:solidFill>
                <a:latin typeface="DilleniaUPC" pitchFamily="18" charset="-34"/>
                <a:cs typeface="DilleniaUPC" pitchFamily="18" charset="-34"/>
              </a:rPr>
              <a:t>มาตรา </a:t>
            </a:r>
            <a:r>
              <a:rPr lang="en-US" altLang="th-TH" sz="3200" b="1" dirty="0" smtClean="0">
                <a:solidFill>
                  <a:srgbClr val="0C03BD"/>
                </a:solidFill>
                <a:latin typeface="DilleniaUPC" pitchFamily="18" charset="-34"/>
                <a:cs typeface="DilleniaUPC" pitchFamily="18" charset="-34"/>
              </a:rPr>
              <a:t>66 </a:t>
            </a:r>
            <a:r>
              <a:rPr lang="th-TH" altLang="th-TH" sz="3200" b="1" dirty="0" smtClean="0">
                <a:solidFill>
                  <a:srgbClr val="0C03BD"/>
                </a:solidFill>
                <a:latin typeface="DilleniaUPC" pitchFamily="18" charset="-34"/>
                <a:cs typeface="DilleniaUPC" pitchFamily="18" charset="-34"/>
              </a:rPr>
              <a:t>วรรคสอง  </a:t>
            </a:r>
          </a:p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-TH" altLang="th-TH" sz="3000" b="1" i="1" u="sng" dirty="0" smtClean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t>การลงนามในสัญญาจะกระทำได้ต่อเมื่อ ล่วงพ้นระยะเวลาอุทธรณ์  และไม่มีผู้ใดอุทธรณ์ ตามมาตรา </a:t>
            </a:r>
            <a:r>
              <a:rPr lang="en-US" altLang="th-TH" sz="3000" b="1" i="1" u="sng" dirty="0" smtClean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t> 117</a:t>
            </a:r>
            <a:endParaRPr lang="th-TH" altLang="th-TH" sz="3000" b="1" i="1" u="sng" dirty="0" smtClean="0">
              <a:solidFill>
                <a:schemeClr val="tx1"/>
              </a:solidFill>
              <a:latin typeface="DilleniaUPC" pitchFamily="18" charset="-34"/>
              <a:cs typeface="DilleniaUPC" pitchFamily="18" charset="-34"/>
            </a:endParaRPr>
          </a:p>
        </p:txBody>
      </p:sp>
      <p:grpSp>
        <p:nvGrpSpPr>
          <p:cNvPr id="10" name="กลุ่ม 9"/>
          <p:cNvGrpSpPr/>
          <p:nvPr/>
        </p:nvGrpSpPr>
        <p:grpSpPr>
          <a:xfrm>
            <a:off x="398932" y="4576917"/>
            <a:ext cx="1482541" cy="578918"/>
            <a:chOff x="2486785" y="2027303"/>
            <a:chExt cx="1744166" cy="714009"/>
          </a:xfrm>
          <a:scene3d>
            <a:camera prst="orthographicFront"/>
            <a:lightRig rig="flat" dir="t"/>
          </a:scene3d>
        </p:grpSpPr>
        <p:sp>
          <p:nvSpPr>
            <p:cNvPr id="11" name="สี่เหลี่ยมผืนผ้ามุมมน 10"/>
            <p:cNvSpPr/>
            <p:nvPr/>
          </p:nvSpPr>
          <p:spPr>
            <a:xfrm>
              <a:off x="2520279" y="2027303"/>
              <a:ext cx="1609591" cy="714009"/>
            </a:xfrm>
            <a:prstGeom prst="roundRect">
              <a:avLst/>
            </a:prstGeom>
            <a:solidFill>
              <a:srgbClr val="C00000"/>
            </a:solidFill>
            <a:sp3d z="190500"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สี่เหลี่ยมผืนผ้ามุมมน 4"/>
            <p:cNvSpPr/>
            <p:nvPr/>
          </p:nvSpPr>
          <p:spPr>
            <a:xfrm>
              <a:off x="2486785" y="2062157"/>
              <a:ext cx="1744166" cy="644299"/>
            </a:xfrm>
            <a:prstGeom prst="rect">
              <a:avLst/>
            </a:prstGeom>
            <a:sp3d z="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67640" tIns="167640" rIns="167640" bIns="167640" spcCol="1270" anchor="ctr"/>
            <a:lstStyle/>
            <a:p>
              <a:pPr algn="ctr" defTabSz="1955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h-TH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lleniaUPC" pitchFamily="18" charset="-34"/>
                </a:rPr>
                <a:t>เว้นแต่</a:t>
              </a:r>
            </a:p>
          </p:txBody>
        </p:sp>
      </p:grpSp>
      <p:sp>
        <p:nvSpPr>
          <p:cNvPr id="13" name="TextBox 35"/>
          <p:cNvSpPr txBox="1">
            <a:spLocks noChangeArrowheads="1"/>
          </p:cNvSpPr>
          <p:nvPr/>
        </p:nvSpPr>
        <p:spPr bwMode="auto">
          <a:xfrm>
            <a:off x="2065338" y="4598988"/>
            <a:ext cx="6931025" cy="5238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99CC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th-TH" sz="2800" b="1" dirty="0" smtClean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t>1.</a:t>
            </a:r>
            <a:r>
              <a:rPr lang="th-TH" altLang="th-TH" sz="2800" b="1" dirty="0" smtClean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t> การจัดซื้อจัดจ้างที่มีความจำเป็นเร่งด่วน ตามมาตรา </a:t>
            </a:r>
            <a:r>
              <a:rPr lang="en-US" altLang="th-TH" sz="2800" b="1" dirty="0" smtClean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t>56 </a:t>
            </a:r>
            <a:r>
              <a:rPr lang="th-TH" altLang="th-TH" sz="2800" b="1" dirty="0" smtClean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t>(</a:t>
            </a:r>
            <a:r>
              <a:rPr lang="en-US" altLang="th-TH" sz="2800" b="1" dirty="0" smtClean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t>1</a:t>
            </a:r>
            <a:r>
              <a:rPr lang="th-TH" altLang="th-TH" sz="2800" b="1" dirty="0" smtClean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t>) (ค)</a:t>
            </a:r>
          </a:p>
        </p:txBody>
      </p:sp>
      <p:sp>
        <p:nvSpPr>
          <p:cNvPr id="14" name="TextBox 35"/>
          <p:cNvSpPr txBox="1">
            <a:spLocks noChangeArrowheads="1"/>
          </p:cNvSpPr>
          <p:nvPr/>
        </p:nvSpPr>
        <p:spPr bwMode="auto">
          <a:xfrm>
            <a:off x="2065338" y="5227638"/>
            <a:ext cx="6913562" cy="5238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99CC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th-TH" sz="2800" b="1" dirty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t>2</a:t>
            </a:r>
            <a:r>
              <a:rPr lang="en-US" altLang="th-TH" sz="2800" b="1" dirty="0" smtClean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t>.</a:t>
            </a:r>
            <a:r>
              <a:rPr lang="th-TH" altLang="th-TH" sz="2800" b="1" dirty="0" smtClean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t> การจัดซื้อจัดจ้างโดยวิธีเฉพาะเจาะจง </a:t>
            </a:r>
          </a:p>
        </p:txBody>
      </p:sp>
      <p:sp>
        <p:nvSpPr>
          <p:cNvPr id="15" name="TextBox 35"/>
          <p:cNvSpPr txBox="1">
            <a:spLocks noChangeArrowheads="1"/>
          </p:cNvSpPr>
          <p:nvPr/>
        </p:nvSpPr>
        <p:spPr bwMode="auto">
          <a:xfrm>
            <a:off x="2065338" y="5835650"/>
            <a:ext cx="6913562" cy="954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99CC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th-TH" sz="2800" b="1" dirty="0" smtClean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t>3.</a:t>
            </a:r>
            <a:r>
              <a:rPr lang="th-TH" altLang="th-TH" sz="2800" b="1" dirty="0" smtClean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t> การจัดซื้อจัดจ้างที่มีวงเงินเล็กน้อยตามที่กำหนดในกฎกระทรวง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th-TH" altLang="th-TH" sz="2800" b="1" dirty="0" smtClean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t>(ไม่เกิน </a:t>
            </a:r>
            <a:r>
              <a:rPr lang="en-US" altLang="th-TH" sz="2800" b="1" dirty="0" smtClean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t>1 </a:t>
            </a:r>
            <a:r>
              <a:rPr lang="th-TH" altLang="th-TH" sz="2800" b="1" dirty="0" smtClean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t>แสน) ตามมาตรา </a:t>
            </a:r>
            <a:r>
              <a:rPr lang="en-US" altLang="th-TH" sz="2800" b="1" dirty="0" smtClean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t>96 </a:t>
            </a:r>
            <a:r>
              <a:rPr lang="th-TH" altLang="th-TH" sz="2800" b="1" dirty="0" smtClean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t>วรรคสอง</a:t>
            </a:r>
          </a:p>
        </p:txBody>
      </p:sp>
      <p:pic>
        <p:nvPicPr>
          <p:cNvPr id="16" name="Picture 1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02806" y="5280719"/>
            <a:ext cx="1292748" cy="136570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softEdge rad="0"/>
          </a:effectLst>
          <a:extLst/>
        </p:spPr>
      </p:pic>
    </p:spTree>
    <p:extLst>
      <p:ext uri="{BB962C8B-B14F-4D97-AF65-F5344CB8AC3E}">
        <p14:creationId xmlns:p14="http://schemas.microsoft.com/office/powerpoint/2010/main" val="183846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ChangeArrowheads="1"/>
          </p:cNvSpPr>
          <p:nvPr/>
        </p:nvSpPr>
        <p:spPr bwMode="auto">
          <a:xfrm>
            <a:off x="295275" y="1341438"/>
            <a:ext cx="5005388" cy="2879725"/>
          </a:xfrm>
          <a:prstGeom prst="roundRect">
            <a:avLst>
              <a:gd name="adj" fmla="val 7188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endParaRPr lang="th-TH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endParaRPr>
          </a:p>
          <a:p>
            <a:pPr algn="ctr">
              <a:defRPr/>
            </a:pP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การจัดซื้อจัดจ้างพัสดุ โดยวิธีเฉพาะ เจาะจง  กรณีที่มีการผลิต จำหน่าย ก่อสร้าง หรือให้บริการทั่วไป </a:t>
            </a:r>
          </a:p>
          <a:p>
            <a:pPr algn="ctr">
              <a:defRPr/>
            </a:pP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(วิธีตกลงราคา เดิม)  </a:t>
            </a:r>
          </a:p>
          <a:p>
            <a:pPr algn="ctr">
              <a:defRPr/>
            </a:pP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ตามมาตรา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56 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(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2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) (ข)   </a:t>
            </a:r>
          </a:p>
          <a:p>
            <a:pPr algn="ctr">
              <a:defRPr/>
            </a:pPr>
            <a:endParaRPr lang="th-TH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39940" name="AutoShape 4"/>
          <p:cNvSpPr>
            <a:spLocks noChangeArrowheads="1"/>
          </p:cNvSpPr>
          <p:nvPr/>
        </p:nvSpPr>
        <p:spPr bwMode="auto">
          <a:xfrm>
            <a:off x="5788025" y="2066925"/>
            <a:ext cx="3065463" cy="1427163"/>
          </a:xfrm>
          <a:prstGeom prst="roundRect">
            <a:avLst>
              <a:gd name="adj" fmla="val 4235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วงเงินครั้งหนึ่ง</a:t>
            </a:r>
          </a:p>
          <a:p>
            <a:pPr algn="ctr">
              <a:defRPr/>
            </a:pP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ไม่เกิน 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5 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แสนบาท</a:t>
            </a:r>
          </a:p>
        </p:txBody>
      </p:sp>
      <p:sp>
        <p:nvSpPr>
          <p:cNvPr id="39947" name="AutoShape 11"/>
          <p:cNvSpPr>
            <a:spLocks noChangeArrowheads="1"/>
          </p:cNvSpPr>
          <p:nvPr/>
        </p:nvSpPr>
        <p:spPr bwMode="auto">
          <a:xfrm>
            <a:off x="1331913" y="549275"/>
            <a:ext cx="7416800" cy="123666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latinLnBrk="1" hangingPunct="1">
              <a:defRPr/>
            </a:pPr>
            <a:endParaRPr kumimoji="1" lang="th-TH" altLang="ko-KR" sz="2800" b="1" dirty="0">
              <a:solidFill>
                <a:schemeClr val="bg1"/>
              </a:solidFill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20" name="AutoShape 2"/>
          <p:cNvSpPr>
            <a:spLocks noChangeArrowheads="1"/>
          </p:cNvSpPr>
          <p:nvPr/>
        </p:nvSpPr>
        <p:spPr bwMode="auto">
          <a:xfrm>
            <a:off x="1476375" y="160338"/>
            <a:ext cx="6335713" cy="892175"/>
          </a:xfrm>
          <a:prstGeom prst="roundRect">
            <a:avLst>
              <a:gd name="adj" fmla="val 16667"/>
            </a:avLst>
          </a:prstGeom>
          <a:solidFill>
            <a:srgbClr val="0C03BD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th-TH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กฎกระทรวง  กำหนดวงเงิน</a:t>
            </a:r>
          </a:p>
        </p:txBody>
      </p:sp>
      <p:sp>
        <p:nvSpPr>
          <p:cNvPr id="25" name="ลูกศรลง 24"/>
          <p:cNvSpPr/>
          <p:nvPr/>
        </p:nvSpPr>
        <p:spPr>
          <a:xfrm rot="16200000">
            <a:off x="5257800" y="2595563"/>
            <a:ext cx="601663" cy="369887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1" name="AutoShape 2"/>
          <p:cNvSpPr>
            <a:spLocks noChangeArrowheads="1"/>
          </p:cNvSpPr>
          <p:nvPr/>
        </p:nvSpPr>
        <p:spPr bwMode="auto">
          <a:xfrm>
            <a:off x="323850" y="4437063"/>
            <a:ext cx="4976813" cy="2087562"/>
          </a:xfrm>
          <a:prstGeom prst="roundRect">
            <a:avLst>
              <a:gd name="adj" fmla="val 10129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การจ้างที่ปรึกษา โดยวิธีเฉพาะเจาะจง ตามมาตรา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70 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วรรค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1 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(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3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) (ข)</a:t>
            </a:r>
          </a:p>
        </p:txBody>
      </p:sp>
      <p:sp>
        <p:nvSpPr>
          <p:cNvPr id="32" name="ลูกศรลง 31"/>
          <p:cNvSpPr/>
          <p:nvPr/>
        </p:nvSpPr>
        <p:spPr>
          <a:xfrm rot="16200000">
            <a:off x="5261770" y="5295106"/>
            <a:ext cx="601662" cy="371475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35" name="AutoShape 4"/>
          <p:cNvSpPr>
            <a:spLocks noChangeArrowheads="1"/>
          </p:cNvSpPr>
          <p:nvPr/>
        </p:nvSpPr>
        <p:spPr bwMode="auto">
          <a:xfrm>
            <a:off x="5821363" y="4724400"/>
            <a:ext cx="3095625" cy="1512888"/>
          </a:xfrm>
          <a:prstGeom prst="roundRect">
            <a:avLst>
              <a:gd name="adj" fmla="val 6744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วงเงินครั้งหนึ่ง</a:t>
            </a:r>
          </a:p>
          <a:p>
            <a:pPr algn="ctr">
              <a:defRPr/>
            </a:pP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ไม่เกิน 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5 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แสนบาท</a:t>
            </a:r>
          </a:p>
        </p:txBody>
      </p:sp>
    </p:spTree>
    <p:extLst>
      <p:ext uri="{BB962C8B-B14F-4D97-AF65-F5344CB8AC3E}">
        <p14:creationId xmlns:p14="http://schemas.microsoft.com/office/powerpoint/2010/main" val="392745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Content Placeholder 2"/>
          <p:cNvSpPr>
            <a:spLocks noGrp="1"/>
          </p:cNvSpPr>
          <p:nvPr>
            <p:ph idx="1"/>
          </p:nvPr>
        </p:nvSpPr>
        <p:spPr>
          <a:xfrm>
            <a:off x="1166813" y="2492375"/>
            <a:ext cx="7581900" cy="3444875"/>
          </a:xfrm>
        </p:spPr>
        <p:txBody>
          <a:bodyPr/>
          <a:lstStyle/>
          <a:p>
            <a:pPr algn="thaiDist" eaLnBrk="1" hangingPunct="1"/>
            <a:r>
              <a:rPr lang="th-TH" altLang="th-TH" sz="2800" b="1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หน่วยงานของรัฐต้อง</a:t>
            </a:r>
            <a:r>
              <a:rPr lang="th-TH" altLang="th-TH" sz="2800" b="1" u="sng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ทำสัญญาตามแบบที่คณะกรรมการนโยบายกำหนด </a:t>
            </a:r>
            <a:r>
              <a:rPr lang="th-TH" altLang="th-TH" sz="2800" b="1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โดยความเห็นชอบของสำนักงานอัยการสูงสุด ทั้งนี้แบบสัญญานั้นให้ประกาศในราชกิจจานุเบกษาด้วย</a:t>
            </a:r>
          </a:p>
          <a:p>
            <a:pPr algn="thaiDist" eaLnBrk="1" hangingPunct="1"/>
            <a:r>
              <a:rPr lang="th-TH" altLang="th-TH" sz="2800" b="1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หากมีความจำเป็นต้องทำ</a:t>
            </a:r>
            <a:r>
              <a:rPr lang="th-TH" altLang="th-TH" sz="2800" b="1" u="sng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แตกต่างไปจากแบบสัญญาที่กำหนด</a:t>
            </a:r>
            <a:r>
              <a:rPr lang="th-TH" altLang="th-TH" sz="2800" b="1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altLang="th-TH" sz="2800" b="1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แต่ยังมีสาระสำคัญตามที่กำหนด </a:t>
            </a:r>
            <a:r>
              <a:rPr lang="th-TH" altLang="th-TH" sz="2800" b="1" u="sng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โดยไม่ทำให้หน่วยงานของรัฐเสียเปรียบ สามารถกระทำได้</a:t>
            </a:r>
            <a:r>
              <a:rPr lang="th-TH" altLang="th-TH" sz="2800" b="1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th-TH" altLang="th-TH" sz="2800" b="1" i="1" smtClean="0">
                <a:solidFill>
                  <a:srgbClr val="0C03B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แต่หากเห็นว่ามีปัญหา</a:t>
            </a:r>
            <a:r>
              <a:rPr lang="th-TH" altLang="th-TH" sz="2800" b="1" i="1" u="sng" smtClean="0">
                <a:solidFill>
                  <a:srgbClr val="0C03B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ในทางเสียเปรียบหรือไม่รัดกุมพอ ให้ส่งร่างสัญญานั้นให้สำนักงานอัยการสูงสุดพิจารณาให้ความเห็นชอบก่อน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92275" y="381000"/>
            <a:ext cx="5662613" cy="12890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  <a:prstDash val="sysDash"/>
          </a:ln>
          <a:effectLst/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th-TH" altLang="th-TH" b="1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หมวด 9 </a:t>
            </a:r>
            <a:r>
              <a:rPr lang="th-TH" altLang="th-TH" b="1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th-TH" altLang="th-TH" b="1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b="1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กา</a:t>
            </a:r>
            <a:r>
              <a:rPr lang="th-TH" altLang="th-TH" b="1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รทำสัญญา</a:t>
            </a:r>
            <a:endParaRPr lang="th-TH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66564" name="Picture 1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6660232" y="5733256"/>
            <a:ext cx="2217340" cy="94630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softEdge rad="0"/>
          </a:effectLst>
          <a:ex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00113" y="1831975"/>
            <a:ext cx="2252662" cy="51752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มาตรา 93 </a:t>
            </a:r>
            <a:endParaRPr lang="th-TH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1221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549275"/>
            <a:ext cx="1978025" cy="64452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มาตรา 93 (ต่อ)</a:t>
            </a:r>
            <a:endParaRPr lang="th-TH" sz="3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86019" name="Content Placeholder 2"/>
          <p:cNvSpPr txBox="1">
            <a:spLocks/>
          </p:cNvSpPr>
          <p:nvPr/>
        </p:nvSpPr>
        <p:spPr bwMode="auto">
          <a:xfrm>
            <a:off x="1403350" y="1341438"/>
            <a:ext cx="7005638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32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thaiDist" eaLnBrk="1" hangingPunct="1"/>
            <a:r>
              <a:rPr lang="th-TH" altLang="th-TH" sz="2800" b="1">
                <a:solidFill>
                  <a:schemeClr val="tx1"/>
                </a:solidFill>
                <a:latin typeface="Angsana New" panose="02020603050405020304" pitchFamily="18" charset="-34"/>
              </a:rPr>
              <a:t>หากจำเป็นต้อง</a:t>
            </a:r>
            <a:r>
              <a:rPr lang="th-TH" altLang="th-TH" sz="2800" b="1" u="sng">
                <a:solidFill>
                  <a:srgbClr val="0C03BD"/>
                </a:solidFill>
                <a:latin typeface="Angsana New" panose="02020603050405020304" pitchFamily="18" charset="-34"/>
              </a:rPr>
              <a:t>ร่างสัญญาขึ้นใหม่ </a:t>
            </a:r>
            <a:r>
              <a:rPr lang="th-TH" altLang="th-TH" sz="2800" b="1">
                <a:solidFill>
                  <a:srgbClr val="0C03BD"/>
                </a:solidFill>
                <a:latin typeface="Angsana New" panose="02020603050405020304" pitchFamily="18" charset="-34"/>
              </a:rPr>
              <a:t>ให้</a:t>
            </a:r>
            <a:r>
              <a:rPr lang="th-TH" altLang="th-TH" sz="2800" b="1" u="sng">
                <a:solidFill>
                  <a:srgbClr val="0C03BD"/>
                </a:solidFill>
                <a:latin typeface="Angsana New" panose="02020603050405020304" pitchFamily="18" charset="-34"/>
              </a:rPr>
              <a:t>ส่งร่างสัญญาให้สำนักงานอัยการสูงสุดพิจารณาให้ความเห็นชอบก่อน</a:t>
            </a:r>
            <a:r>
              <a:rPr lang="th-TH" altLang="th-TH" sz="2800" b="1">
                <a:solidFill>
                  <a:schemeClr val="tx1"/>
                </a:solidFill>
                <a:latin typeface="Angsana New" panose="02020603050405020304" pitchFamily="18" charset="-34"/>
              </a:rPr>
              <a:t>  </a:t>
            </a:r>
            <a:r>
              <a:rPr lang="th-TH" altLang="th-TH" sz="2800" b="1" u="sng">
                <a:solidFill>
                  <a:srgbClr val="FF0000"/>
                </a:solidFill>
                <a:latin typeface="Angsana New" panose="02020603050405020304" pitchFamily="18" charset="-34"/>
              </a:rPr>
              <a:t>เว้นแต่ </a:t>
            </a:r>
            <a:r>
              <a:rPr lang="th-TH" altLang="th-TH" sz="2800" b="1">
                <a:solidFill>
                  <a:schemeClr val="tx1"/>
                </a:solidFill>
                <a:latin typeface="Angsana New" panose="02020603050405020304" pitchFamily="18" charset="-34"/>
              </a:rPr>
              <a:t>การทำสัญญาตามแบบที่สำนักงานอัยการสูงสุดได้</a:t>
            </a:r>
            <a:r>
              <a:rPr lang="th-TH" altLang="th-TH" sz="2800" b="1">
                <a:solidFill>
                  <a:srgbClr val="0C03BD"/>
                </a:solidFill>
                <a:latin typeface="Angsana New" panose="02020603050405020304" pitchFamily="18" charset="-34"/>
              </a:rPr>
              <a:t>เคยให้ความเห็นชอบมาแล้ว สามารถกระทำได้</a:t>
            </a:r>
          </a:p>
          <a:p>
            <a:pPr algn="thaiDist" eaLnBrk="1" hangingPunct="1"/>
            <a:r>
              <a:rPr lang="th-TH" altLang="th-TH" sz="2800" b="1">
                <a:solidFill>
                  <a:schemeClr val="tx1"/>
                </a:solidFill>
                <a:latin typeface="Angsana New" panose="02020603050405020304" pitchFamily="18" charset="-34"/>
              </a:rPr>
              <a:t>หากจำเป็นต้องทำสัญญาเป็น</a:t>
            </a:r>
            <a:r>
              <a:rPr lang="th-TH" altLang="th-TH" sz="2800" b="1" u="sng">
                <a:solidFill>
                  <a:srgbClr val="0C03BD"/>
                </a:solidFill>
                <a:latin typeface="Angsana New" panose="02020603050405020304" pitchFamily="18" charset="-34"/>
              </a:rPr>
              <a:t>ภาษาต่างประเทศ ให้ทำเป็นภาษาอังกฤษ และต้องจัดทำข้อสรุปสาระสำคัญแห่งสัญญาเป็นภาษาไทย </a:t>
            </a:r>
            <a:r>
              <a:rPr lang="th-TH" altLang="th-TH" sz="2800" b="1">
                <a:solidFill>
                  <a:schemeClr val="tx1"/>
                </a:solidFill>
                <a:latin typeface="Angsana New" panose="02020603050405020304" pitchFamily="18" charset="-34"/>
              </a:rPr>
              <a:t>ตามหลักเกณฑ์ที่คณะกรรมการนโยบายประกาศกำหนดในราชกิจจานุเบกษา  </a:t>
            </a:r>
            <a:r>
              <a:rPr lang="th-TH" altLang="th-TH" sz="2800" b="1" u="sng">
                <a:solidFill>
                  <a:srgbClr val="FF0000"/>
                </a:solidFill>
                <a:latin typeface="Angsana New" panose="02020603050405020304" pitchFamily="18" charset="-34"/>
              </a:rPr>
              <a:t>เว้นแต่</a:t>
            </a:r>
            <a:r>
              <a:rPr lang="th-TH" altLang="th-TH" sz="2800" b="1">
                <a:solidFill>
                  <a:srgbClr val="FF0000"/>
                </a:solidFill>
                <a:latin typeface="Angsana New" panose="02020603050405020304" pitchFamily="18" charset="-34"/>
              </a:rPr>
              <a:t> </a:t>
            </a:r>
            <a:r>
              <a:rPr lang="th-TH" altLang="th-TH" sz="2800" b="1">
                <a:solidFill>
                  <a:schemeClr val="tx1"/>
                </a:solidFill>
                <a:latin typeface="Angsana New" panose="02020603050405020304" pitchFamily="18" charset="-34"/>
              </a:rPr>
              <a:t>การทำสัญญาเป็นภาษาต่างประเทศ       ตามแบบสัญญาที่คณะกรรมการนโยบายกำหนด</a:t>
            </a:r>
          </a:p>
        </p:txBody>
      </p:sp>
    </p:spTree>
    <p:extLst>
      <p:ext uri="{BB962C8B-B14F-4D97-AF65-F5344CB8AC3E}">
        <p14:creationId xmlns:p14="http://schemas.microsoft.com/office/powerpoint/2010/main" val="290347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549275"/>
            <a:ext cx="1978025" cy="64452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มาตรา 93 (ต่อ)</a:t>
            </a:r>
            <a:endParaRPr lang="th-TH" sz="3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403350" y="1341438"/>
            <a:ext cx="7005638" cy="53276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 lnSpcReduction="10000"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h-TH" altLang="th-TH" sz="28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หาก</a:t>
            </a:r>
            <a:r>
              <a:rPr lang="th-TH" altLang="th-TH" sz="28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ไม่ได้ทำสัญญาตามแบบสัญญา  หรือไม่ได้ส่งร่างสัญญา            </a:t>
            </a:r>
            <a:r>
              <a:rPr lang="th-TH" altLang="th-TH" sz="28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ให้สำนักงานอัยการสูงสุดพิจารณาให้ความเห็นชอบก่อน                  </a:t>
            </a:r>
            <a:r>
              <a:rPr lang="th-TH" altLang="th-TH" sz="28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ให้ส่งสัญญานั้นให้สำนักงานอัยการสูงสุดพิจารณาให้ความเห็นชอบในภายหลังได้  </a:t>
            </a:r>
            <a:r>
              <a:rPr lang="th-TH" altLang="th-TH" sz="28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เมื่อได้รับความเห็นชอบแล้ว หรือ</a:t>
            </a:r>
            <a:r>
              <a:rPr lang="th-TH" altLang="th-TH" sz="28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แก้ไขสัญญา        ตามความเห็นของสำนักงานอัยการสูงสุดแล้ว  </a:t>
            </a:r>
            <a:r>
              <a:rPr lang="th-TH" altLang="th-TH" sz="2800" b="1" u="sng" dirty="0" smtClean="0">
                <a:solidFill>
                  <a:srgbClr val="0C03B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ให้ถือว่าสัญญานั้น      มีผลสมบูรณ์</a:t>
            </a:r>
          </a:p>
          <a:p>
            <a:pPr algn="thaiDist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h-TH" altLang="th-TH" sz="28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กรณี</a:t>
            </a:r>
            <a:r>
              <a:rPr lang="th-TH" altLang="th-TH" sz="2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ที่หน่วยงานของรัฐ</a:t>
            </a:r>
            <a:r>
              <a:rPr lang="th-TH" altLang="th-TH" sz="28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ไม่ได้ทำสัญญาตามแบบ</a:t>
            </a:r>
            <a:r>
              <a:rPr lang="th-TH" altLang="th-TH" sz="28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สัญญา หรือไม่</a:t>
            </a:r>
            <a:r>
              <a:rPr lang="th-TH" altLang="th-TH" sz="28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แก้ไขสัญญาตามความเห็น</a:t>
            </a:r>
            <a:r>
              <a:rPr lang="th-TH" altLang="th-TH" sz="2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ของสำนักงานอัยการสูงสุด หรือ</a:t>
            </a:r>
            <a:r>
              <a:rPr lang="th-TH" altLang="th-TH" sz="28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คู่สัญญา          ไม่</a:t>
            </a:r>
            <a:r>
              <a:rPr lang="th-TH" altLang="th-TH" sz="28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ตกลงหรือยินยอมให้แก้ไขสัญญา</a:t>
            </a:r>
            <a:r>
              <a:rPr lang="th-TH" altLang="th-TH" sz="2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ตามความเห็นของสำนักงานอัยการสูงสุด </a:t>
            </a:r>
            <a:r>
              <a:rPr lang="th-TH" altLang="th-TH" sz="28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หากข้อสัญญาที่แตกต่าง</a:t>
            </a:r>
            <a:r>
              <a:rPr lang="th-TH" altLang="th-TH" sz="2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จากแบบสัญญา</a:t>
            </a:r>
            <a:r>
              <a:rPr lang="th-TH" altLang="th-TH" sz="28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หรือข้อสัญญา    ที่</a:t>
            </a:r>
            <a:r>
              <a:rPr lang="th-TH" altLang="th-TH" sz="2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ไม่แก้ไขตามความเห็นของสำนักงานอัยการสูงสุด</a:t>
            </a:r>
            <a:r>
              <a:rPr lang="th-TH" altLang="th-TH" sz="28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เป็นส่วนที่เป็นสาระสำคัญหรือเป็นกรณีผิดพลาดอย่างร้ายแรง</a:t>
            </a:r>
            <a:r>
              <a:rPr lang="th-TH" altLang="th-TH" sz="2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ตามมาตรา </a:t>
            </a:r>
            <a:r>
              <a:rPr lang="th-TH" altLang="th-TH" sz="28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104          </a:t>
            </a:r>
            <a:r>
              <a:rPr lang="th-TH" altLang="th-TH" sz="2800" b="1" u="sng" dirty="0" smtClean="0">
                <a:solidFill>
                  <a:srgbClr val="0C03B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ให้</a:t>
            </a:r>
            <a:r>
              <a:rPr lang="th-TH" altLang="th-TH" sz="2800" b="1" u="sng" dirty="0">
                <a:solidFill>
                  <a:srgbClr val="0C03B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ถือว่าสัญญานั้นเป็นโมฆะ</a:t>
            </a:r>
          </a:p>
          <a:p>
            <a:pPr algn="thaiDist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th-TH" altLang="th-TH" sz="2800" b="1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9822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19250" y="549275"/>
            <a:ext cx="6297613" cy="12890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  <a:prstDash val="sysDash"/>
          </a:ln>
          <a:effectLst/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th-TH" altLang="th-TH" b="1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หมวด </a:t>
            </a:r>
            <a:r>
              <a:rPr lang="th-TH" altLang="th-TH" b="1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10</a:t>
            </a:r>
            <a:br>
              <a:rPr lang="th-TH" altLang="th-TH" b="1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b="1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การบริหารสัญญาและการตรวจรับพัสดุ</a:t>
            </a:r>
            <a:endParaRPr lang="th-TH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251520" y="1988840"/>
          <a:ext cx="729304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64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924175"/>
            <a:ext cx="1550988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060575"/>
            <a:ext cx="7704137" cy="4248150"/>
          </a:xfrm>
        </p:spPr>
        <p:txBody>
          <a:bodyPr/>
          <a:lstStyle/>
          <a:p>
            <a:pPr marL="0" indent="0" algn="thaiDist" defTabSz="914400" eaLnBrk="1" fontAlgn="auto" hangingPunct="1">
              <a:spcBef>
                <a:spcPct val="20000"/>
              </a:spcBef>
              <a:spcAft>
                <a:spcPts val="0"/>
              </a:spcAft>
              <a:buClrTx/>
              <a:buFont typeface="Wingdings 3" panose="05040102010807070707" pitchFamily="18" charset="2"/>
              <a:buNone/>
              <a:defRPr/>
            </a:pPr>
            <a:r>
              <a:rPr lang="th-TH" sz="2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8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 </a:t>
            </a:r>
            <a:r>
              <a:rPr lang="th-TH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มาตรา </a:t>
            </a:r>
            <a:r>
              <a:rPr lang="th-TH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120  </a:t>
            </a:r>
            <a: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ใดเป็นเจ้าหน้าที่หรือเป็นผู้มีอำนาจหน้าที่ในการดำเนินการเกี่ยวกับการจัดซื้อจัดจ้างหรือการบริหารพัสดุ ปฏิบัติหรือละเว้นการปฏิบัติ</a:t>
            </a:r>
            <a:r>
              <a:rPr lang="th-TH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หน้าที่ใน</a:t>
            </a:r>
            <a: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การจัดซื้อจัดจ้างหรือการบริหารพัสดุตามพระราชบัญญัตินี้ กฎกระทรวง ระเบียบ หรือประกาศที่ออกตาม</a:t>
            </a:r>
            <a:r>
              <a:rPr lang="th-TH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ความใน</a:t>
            </a:r>
            <a: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พระราชบัญญัตินี้</a:t>
            </a:r>
            <a:r>
              <a:rPr lang="th-TH" sz="2800" u="sng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โดยมิชอบ</a:t>
            </a:r>
            <a: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เพื่อให้เกิดความเสียหายแก่ผู้หนึ่งผู้ใด </a:t>
            </a:r>
            <a:r>
              <a:rPr lang="th-TH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หรือ</a:t>
            </a:r>
            <a: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ปฏิบัติหรือละเว้นการปฏิบัติหน้าที่</a:t>
            </a:r>
            <a:r>
              <a:rPr lang="th-TH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ตามพระราชบัญญัตินี้</a:t>
            </a:r>
            <a:r>
              <a:rPr lang="th-TH" sz="2800" u="sng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โดยทุจริต</a:t>
            </a:r>
            <a:r>
              <a:rPr lang="th-TH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ต้อง</a:t>
            </a:r>
            <a: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ระวางโทษจำคุกตั้งแต่</a:t>
            </a:r>
            <a:r>
              <a:rPr lang="th-TH" sz="2800" b="1" i="1" u="sng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หนึ่งปีถึงสิบปี </a:t>
            </a:r>
            <a: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</a:t>
            </a:r>
            <a:r>
              <a:rPr lang="th-TH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ปรับ</a:t>
            </a:r>
            <a:br>
              <a:rPr lang="th-TH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ตั้งแต่</a:t>
            </a:r>
            <a:r>
              <a:rPr lang="th-TH" sz="2800" b="1" i="1" u="sng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สองหมื่นบาทถึงสองแสนบาท หรือทั้งจำทั้งปรับ</a:t>
            </a:r>
            <a:endParaRPr lang="en-US" sz="2800" b="1" i="1" u="sng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 algn="thaiDist" defTabSz="914400" eaLnBrk="1" fontAlgn="auto" hangingPunct="1">
              <a:spcBef>
                <a:spcPct val="20000"/>
              </a:spcBef>
              <a:spcAft>
                <a:spcPts val="0"/>
              </a:spcAft>
              <a:buClrTx/>
              <a:buFont typeface="Wingdings 3" panose="05040102010807070707" pitchFamily="18" charset="2"/>
              <a:buNone/>
              <a:defRPr/>
            </a:pPr>
            <a: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</a:t>
            </a:r>
            <a:r>
              <a:rPr lang="th-TH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r>
              <a:rPr lang="th-TH" sz="2800" spc="-1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ผู้ใด</a:t>
            </a:r>
            <a:r>
              <a:rPr lang="th-TH" sz="2800" spc="-1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เป็น</a:t>
            </a:r>
            <a:r>
              <a:rPr lang="th-TH" sz="2800" spc="-1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ผู้ใช้หรือผู้สนับสนุน</a:t>
            </a:r>
            <a:r>
              <a:rPr lang="th-TH" sz="2800" spc="-1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ในการกระทำ</a:t>
            </a:r>
            <a:r>
              <a:rPr lang="th-TH" sz="2800" spc="-1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ความผิดตาม</a:t>
            </a:r>
            <a:br>
              <a:rPr lang="th-TH" sz="2800" spc="-1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800" spc="-1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วรรค</a:t>
            </a:r>
            <a:r>
              <a:rPr lang="th-TH" sz="2800" spc="-1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หนึ่ง ผู้นั้นต้องระวางโทษตามที่กำหนดไว้สำหรับความผิดตามวรรคหนึ่ง</a:t>
            </a:r>
            <a:endParaRPr lang="en-US" sz="2800" spc="-1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 algn="thaiDist" defTabSz="914400" eaLnBrk="1" fontAlgn="auto" hangingPunct="1">
              <a:spcBef>
                <a:spcPct val="20000"/>
              </a:spcBef>
              <a:spcAft>
                <a:spcPts val="0"/>
              </a:spcAft>
              <a:buClrTx/>
              <a:buFont typeface="Wingdings 3" panose="05040102010807070707" pitchFamily="18" charset="2"/>
              <a:buNone/>
              <a:defRPr/>
            </a:pPr>
            <a:r>
              <a:rPr lang="en-US" sz="3000" spc="-1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  </a:t>
            </a:r>
            <a:endParaRPr lang="th-TH" sz="3000" spc="-1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1979613" y="333375"/>
            <a:ext cx="6156325" cy="128905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th-TH" altLang="ko-K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Gulim" panose="020B0600000101010101" pitchFamily="34" charset="-127"/>
                <a:cs typeface="Angsana New" panose="02020603050405020304" pitchFamily="18" charset="-34"/>
              </a:rPr>
              <a:t>หมวด 15 </a:t>
            </a:r>
            <a:br>
              <a:rPr lang="th-TH" altLang="ko-K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Gulim" panose="020B0600000101010101" pitchFamily="34" charset="-127"/>
                <a:cs typeface="Angsana New" panose="02020603050405020304" pitchFamily="18" charset="-34"/>
              </a:rPr>
            </a:br>
            <a:r>
              <a:rPr lang="th-TH" altLang="ko-K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Gulim" panose="020B0600000101010101" pitchFamily="34" charset="-127"/>
                <a:cs typeface="Angsana New" panose="02020603050405020304" pitchFamily="18" charset="-34"/>
              </a:rPr>
              <a:t>บทกำหนดโทษ</a:t>
            </a:r>
            <a:endParaRPr lang="en-US" altLang="ko-K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ea typeface="Gulim" panose="020B0600000101010101" pitchFamily="34" charset="-127"/>
              <a:cs typeface="Angsana New" panose="02020603050405020304" pitchFamily="18" charset="-34"/>
            </a:endParaRPr>
          </a:p>
        </p:txBody>
      </p:sp>
      <p:pic>
        <p:nvPicPr>
          <p:cNvPr id="10445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23888"/>
            <a:ext cx="1438275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3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983288"/>
            <a:ext cx="1439863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213100"/>
            <a:ext cx="201612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WordArt 3"/>
          <p:cNvSpPr>
            <a:spLocks noChangeArrowheads="1" noChangeShapeType="1" noTextEdit="1"/>
          </p:cNvSpPr>
          <p:nvPr/>
        </p:nvSpPr>
        <p:spPr bwMode="gray">
          <a:xfrm>
            <a:off x="2051050" y="2060575"/>
            <a:ext cx="5715000" cy="838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chemeClr val="tx1"/>
                    </a:gs>
                  </a:gsLst>
                  <a:lin ang="0" scaled="1"/>
                </a:gra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 !</a:t>
            </a:r>
            <a:endParaRPr lang="th-TH" sz="3600" b="1" kern="10">
              <a:ln w="3810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hlink"/>
                  </a:gs>
                  <a:gs pos="100000">
                    <a:schemeClr val="tx1"/>
                  </a:gs>
                </a:gsLst>
                <a:lin ang="0" scaled="1"/>
              </a:gradFill>
              <a:effectLst>
                <a:outerShdw dist="107763" dir="2700000" algn="ctr" rotWithShape="0">
                  <a:srgbClr val="868686">
                    <a:alpha val="50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9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2"/>
          <p:cNvSpPr>
            <a:spLocks noChangeArrowheads="1"/>
          </p:cNvSpPr>
          <p:nvPr/>
        </p:nvSpPr>
        <p:spPr bwMode="auto">
          <a:xfrm>
            <a:off x="1476375" y="160338"/>
            <a:ext cx="6335713" cy="892175"/>
          </a:xfrm>
          <a:prstGeom prst="roundRect">
            <a:avLst>
              <a:gd name="adj" fmla="val 16667"/>
            </a:avLst>
          </a:prstGeom>
          <a:solidFill>
            <a:srgbClr val="0C03BD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th-TH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กฎกระทรวง  กำหนดวงเงิน</a:t>
            </a:r>
          </a:p>
        </p:txBody>
      </p:sp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396875" y="3216275"/>
            <a:ext cx="4822825" cy="1941513"/>
          </a:xfrm>
          <a:prstGeom prst="roundRect">
            <a:avLst>
              <a:gd name="adj" fmla="val 7529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endParaRPr>
          </a:p>
          <a:p>
            <a:pPr algn="ctr">
              <a:defRPr/>
            </a:pP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การไม่ทำข้อตกลงเป็นหนังสือไว้</a:t>
            </a:r>
          </a:p>
          <a:p>
            <a:pPr algn="ctr">
              <a:defRPr/>
            </a:pP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ต่อกันก็ได้ แต่ต้องมีหลักฐานในการ</a:t>
            </a:r>
          </a:p>
          <a:p>
            <a:pPr algn="ctr">
              <a:defRPr/>
            </a:pP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จัดซื้อจัดจ้าง ตามมาตรา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 96 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วรรค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2</a:t>
            </a:r>
            <a:endParaRPr lang="th-TH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endParaRPr>
          </a:p>
          <a:p>
            <a:pPr algn="ctr">
              <a:defRPr/>
            </a:pPr>
            <a:endParaRPr lang="th-TH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19" name="AutoShape 2"/>
          <p:cNvSpPr>
            <a:spLocks noChangeArrowheads="1"/>
          </p:cNvSpPr>
          <p:nvPr/>
        </p:nvSpPr>
        <p:spPr bwMode="auto">
          <a:xfrm>
            <a:off x="396875" y="5332413"/>
            <a:ext cx="4822825" cy="1349375"/>
          </a:xfrm>
          <a:prstGeom prst="roundRect">
            <a:avLst>
              <a:gd name="adj" fmla="val 958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       </a:t>
            </a:r>
            <a:endParaRPr lang="th-TH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endParaRPr>
          </a:p>
          <a:p>
            <a:pPr algn="ctr">
              <a:defRPr/>
            </a:pP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การแต่งตั้งบุคคลคนเดียว เป็น</a:t>
            </a:r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ผู้ตรวจ</a:t>
            </a:r>
            <a:endParaRPr lang="th-TH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endParaRPr>
          </a:p>
          <a:p>
            <a:pPr algn="ctr">
              <a:defRPr/>
            </a:pP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รับพัสดุ ตามมาตรา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100 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วรรค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2</a:t>
            </a:r>
          </a:p>
          <a:p>
            <a:pPr algn="ctr">
              <a:defRPr/>
            </a:pPr>
            <a:endParaRPr lang="th-TH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22" name="AutoShape 2"/>
          <p:cNvSpPr>
            <a:spLocks noChangeArrowheads="1"/>
          </p:cNvSpPr>
          <p:nvPr/>
        </p:nvSpPr>
        <p:spPr bwMode="auto">
          <a:xfrm>
            <a:off x="396875" y="1328738"/>
            <a:ext cx="4822825" cy="1727200"/>
          </a:xfrm>
          <a:prstGeom prst="roundRect">
            <a:avLst>
              <a:gd name="adj" fmla="val 9555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การจ้างออกแบบหรือควบคุมงานก่อสร้าง โดยวิธีเฉพาะเจาะจง  </a:t>
            </a:r>
          </a:p>
          <a:p>
            <a:pPr algn="ctr">
              <a:defRPr/>
            </a:pP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ตามมาตรา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82 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(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2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)</a:t>
            </a:r>
          </a:p>
        </p:txBody>
      </p:sp>
      <p:sp>
        <p:nvSpPr>
          <p:cNvPr id="30" name="AutoShape 4"/>
          <p:cNvSpPr>
            <a:spLocks noChangeArrowheads="1"/>
          </p:cNvSpPr>
          <p:nvPr/>
        </p:nvSpPr>
        <p:spPr bwMode="auto">
          <a:xfrm>
            <a:off x="5773738" y="1412875"/>
            <a:ext cx="3111500" cy="1381125"/>
          </a:xfrm>
          <a:prstGeom prst="roundRect">
            <a:avLst>
              <a:gd name="adj" fmla="val 5797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วงเงินครั้งหนึ่ง</a:t>
            </a:r>
          </a:p>
          <a:p>
            <a:pPr algn="ctr">
              <a:defRPr/>
            </a:pP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ไม่เกิน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 5  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ล้านบาท</a:t>
            </a:r>
          </a:p>
        </p:txBody>
      </p:sp>
      <p:sp>
        <p:nvSpPr>
          <p:cNvPr id="31" name="AutoShape 4"/>
          <p:cNvSpPr>
            <a:spLocks noChangeArrowheads="1"/>
          </p:cNvSpPr>
          <p:nvPr/>
        </p:nvSpPr>
        <p:spPr bwMode="auto">
          <a:xfrm>
            <a:off x="5773738" y="3511550"/>
            <a:ext cx="3008312" cy="1441450"/>
          </a:xfrm>
          <a:prstGeom prst="roundRect">
            <a:avLst>
              <a:gd name="adj" fmla="val 9093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วงเงินเล็กน้อย</a:t>
            </a:r>
          </a:p>
          <a:p>
            <a:pPr algn="ctr">
              <a:defRPr/>
            </a:pP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ไม่เกิน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1 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แสนบาท</a:t>
            </a:r>
          </a:p>
        </p:txBody>
      </p:sp>
      <p:sp>
        <p:nvSpPr>
          <p:cNvPr id="33" name="ลูกศรลง 32"/>
          <p:cNvSpPr/>
          <p:nvPr/>
        </p:nvSpPr>
        <p:spPr>
          <a:xfrm rot="16200000">
            <a:off x="5198269" y="1921669"/>
            <a:ext cx="601662" cy="361950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36" name="ลูกศรลง 35"/>
          <p:cNvSpPr/>
          <p:nvPr/>
        </p:nvSpPr>
        <p:spPr>
          <a:xfrm rot="16200000">
            <a:off x="5156993" y="5784057"/>
            <a:ext cx="601663" cy="361950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37" name="ลูกศรลง 36"/>
          <p:cNvSpPr/>
          <p:nvPr/>
        </p:nvSpPr>
        <p:spPr>
          <a:xfrm rot="16200000">
            <a:off x="5198269" y="4052094"/>
            <a:ext cx="601662" cy="361950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3" name="AutoShape 4"/>
          <p:cNvSpPr>
            <a:spLocks noChangeArrowheads="1"/>
          </p:cNvSpPr>
          <p:nvPr/>
        </p:nvSpPr>
        <p:spPr bwMode="auto">
          <a:xfrm>
            <a:off x="5732463" y="5332413"/>
            <a:ext cx="3049587" cy="1441450"/>
          </a:xfrm>
          <a:prstGeom prst="roundRect">
            <a:avLst>
              <a:gd name="adj" fmla="val 11933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วงเงินเล็กน้อย</a:t>
            </a:r>
          </a:p>
          <a:p>
            <a:pPr algn="ctr">
              <a:defRPr/>
            </a:pP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ไม่เกิน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1 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แสนบาท</a:t>
            </a:r>
          </a:p>
        </p:txBody>
      </p:sp>
    </p:spTree>
    <p:extLst>
      <p:ext uri="{BB962C8B-B14F-4D97-AF65-F5344CB8AC3E}">
        <p14:creationId xmlns:p14="http://schemas.microsoft.com/office/powerpoint/2010/main" val="12312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8538" y="476250"/>
            <a:ext cx="3598862" cy="120808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alt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พระราชบัญญัติ</a:t>
            </a:r>
            <a:br>
              <a:rPr lang="th-TH" alt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15 หมวด 132 มาตรา</a:t>
            </a:r>
          </a:p>
        </p:txBody>
      </p:sp>
      <p:pic>
        <p:nvPicPr>
          <p:cNvPr id="2560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692150"/>
            <a:ext cx="1458913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 2"/>
          <p:cNvGraphicFramePr/>
          <p:nvPr/>
        </p:nvGraphicFramePr>
        <p:xfrm>
          <a:off x="467544" y="1916832"/>
          <a:ext cx="8352928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8538" y="620713"/>
            <a:ext cx="3382962" cy="79533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altLang="th-TH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พระราชบัญญัติ</a:t>
            </a:r>
          </a:p>
        </p:txBody>
      </p:sp>
      <p:pic>
        <p:nvPicPr>
          <p:cNvPr id="2662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692150"/>
            <a:ext cx="1458913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 2"/>
          <p:cNvGraphicFramePr/>
          <p:nvPr/>
        </p:nvGraphicFramePr>
        <p:xfrm>
          <a:off x="827584" y="1916832"/>
          <a:ext cx="7776864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484438" y="546100"/>
            <a:ext cx="3167062" cy="93821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th-TH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  </a:t>
            </a:r>
            <a:r>
              <a:rPr lang="th-TH" altLang="th-TH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พระราชบัญญัติ</a:t>
            </a:r>
          </a:p>
        </p:txBody>
      </p:sp>
      <p:pic>
        <p:nvPicPr>
          <p:cNvPr id="2765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692150"/>
            <a:ext cx="1458913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 2"/>
          <p:cNvGraphicFramePr/>
          <p:nvPr/>
        </p:nvGraphicFramePr>
        <p:xfrm>
          <a:off x="827584" y="1916832"/>
          <a:ext cx="7776864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13512</TotalTime>
  <Words>2816</Words>
  <Application>Microsoft Office PowerPoint</Application>
  <PresentationFormat>On-screen Show (4:3)</PresentationFormat>
  <Paragraphs>425</Paragraphs>
  <Slides>55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Wisp</vt:lpstr>
      <vt:lpstr>พระราชบัญญัติ การจัดซื้อจัดจ้างและ การบริหารพัสดุภาครัฐ พ.ศ. 2560</vt:lpstr>
      <vt:lpstr>หลักการและเหตุผล</vt:lpstr>
      <vt:lpstr>พระราชบัญญัตินี้ใช้บังคับเมื่อพ้นกำหนด 180 วัน  นับแต่วันประกาศในราชกิจจานุเบกษา</vt:lpstr>
      <vt:lpstr>PowerPoint Presentation</vt:lpstr>
      <vt:lpstr>PowerPoint Presentation</vt:lpstr>
      <vt:lpstr>PowerPoint Presentation</vt:lpstr>
      <vt:lpstr>พระราชบัญญัติ 15 หมวด 132 มาตรา</vt:lpstr>
      <vt:lpstr>พระราชบัญญัติ</vt:lpstr>
      <vt:lpstr>   พระราชบัญญัติ</vt:lpstr>
      <vt:lpstr>การจัดซื้อจัดจ้าง “การดำเนินการเพื่อให้ได้มาซึ่งพัสดุ”</vt:lpstr>
      <vt:lpstr>PowerPoint Presentation</vt:lpstr>
      <vt:lpstr>สินค้า</vt:lpstr>
      <vt:lpstr>งานบริการ</vt:lpstr>
      <vt:lpstr>งานก่อสร้าง</vt:lpstr>
      <vt:lpstr>ราคากลาง</vt:lpstr>
      <vt:lpstr>หน่วยงานภาครัฐ</vt:lpstr>
      <vt:lpstr>PowerPoint Presentation</vt:lpstr>
      <vt:lpstr>PowerPoint Presentation</vt:lpstr>
      <vt:lpstr>มาตรา  10</vt:lpstr>
      <vt:lpstr>PowerPoint Presentation</vt:lpstr>
      <vt:lpstr>PowerPoint Presentation</vt:lpstr>
      <vt:lpstr>PowerPoint Presentation</vt:lpstr>
      <vt:lpstr>การมีส่วนร่วมของภาคประชาชน </vt:lpstr>
      <vt:lpstr> หมวด 3 คณะกรรมการ </vt:lpstr>
      <vt:lpstr>1. คณะกรรมการนโยบายการจัดซื้อจัดจ้างและการบริหารพัสดุภาครัฐ</vt:lpstr>
      <vt:lpstr>2. คณะกรรมการวินิจฉัยปัญหาการจัดซื้อจัดจ้างและบริหารพัสดุภาครัฐ</vt:lpstr>
      <vt:lpstr>3. คณะกรรมการราคากลางและขึ้นทะเบียนผู้ประกอบการ</vt:lpstr>
      <vt:lpstr>4. คณะกรรมการความร่วมมือป้องกันทุจริต</vt:lpstr>
      <vt:lpstr>5. คณะกรรมการพิจารณาอุทธรณ์และข้อร้องเรียน</vt:lpstr>
      <vt:lpstr>วิธีการจัดซื้อจัดจ้างพัสดุ 3 วิธี</vt:lpstr>
      <vt:lpstr>วิธีประกาศเชิญชวนทั่วไป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วิธีการจัดซื้อจัดจ้าง</vt:lpstr>
      <vt:lpstr>PowerPoint Presentation</vt:lpstr>
      <vt:lpstr>PowerPoint Presentation</vt:lpstr>
      <vt:lpstr>PowerPoint Presentation</vt:lpstr>
      <vt:lpstr>หมวด 8    งานจ้างออกแบบหรือควบคุมงานก่อสร้าง</vt:lpstr>
      <vt:lpstr>จ้างออกแบบหรือควบคุมงานก่อสร้าง โดยวิธีประกาศเชิญชวนทั่วไป</vt:lpstr>
      <vt:lpstr>จ้างออกแบบหรือควบคุมงานก่อสร้าง โดยวิธีคัดเลือก </vt:lpstr>
      <vt:lpstr>จ้างออกแบบหรือควบคุมงานก่อสร้างโดยวิธีเฉพาะเจาะจง </vt:lpstr>
      <vt:lpstr>กฎกระทรวง กำหนดอัตราค่าจ้างผู้ให้บริการงานจ้างออกแบบหรือควบคุมงานก่อสร้าง</vt:lpstr>
      <vt:lpstr>PowerPoint Presentation</vt:lpstr>
      <vt:lpstr>มาตรา 66  การประกาศผลผู้ชนะหรือผู้ได้รับการคัดเลือก</vt:lpstr>
      <vt:lpstr>มาตรา 93 </vt:lpstr>
      <vt:lpstr>มาตรา 93 (ต่อ)</vt:lpstr>
      <vt:lpstr>มาตรา 93 (ต่อ)</vt:lpstr>
      <vt:lpstr>PowerPoint Presentation</vt:lpstr>
      <vt:lpstr>หมวด 15  บทกำหนดโทษ</vt:lpstr>
      <vt:lpstr>PowerPoint Presentation</vt:lpstr>
    </vt:vector>
  </TitlesOfParts>
  <Company>The Comptroller General's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ระเบียบสำนักนายกรัฐมนตรี  ว่าด้วยการพัสดุ พ.ศ.  2535 และที่แก้ไขเพิ่มเติม</dc:title>
  <dc:creator>CGD</dc:creator>
  <cp:lastModifiedBy>ERP4</cp:lastModifiedBy>
  <cp:revision>1159</cp:revision>
  <cp:lastPrinted>2017-01-30T02:55:53Z</cp:lastPrinted>
  <dcterms:created xsi:type="dcterms:W3CDTF">2008-03-03T19:33:35Z</dcterms:created>
  <dcterms:modified xsi:type="dcterms:W3CDTF">2018-05-30T02:26:43Z</dcterms:modified>
</cp:coreProperties>
</file>