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6" r:id="rId3"/>
    <p:sldId id="278" r:id="rId4"/>
    <p:sldId id="270" r:id="rId5"/>
    <p:sldId id="267" r:id="rId6"/>
    <p:sldId id="268" r:id="rId7"/>
    <p:sldId id="272" r:id="rId8"/>
    <p:sldId id="269" r:id="rId9"/>
    <p:sldId id="273" r:id="rId10"/>
    <p:sldId id="277" r:id="rId11"/>
    <p:sldId id="257" r:id="rId12"/>
    <p:sldId id="259" r:id="rId13"/>
    <p:sldId id="260" r:id="rId14"/>
    <p:sldId id="261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C5A1A-CD44-49B2-A9C2-D0FF1B51913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DD95A-643C-4AA3-A53C-7BDD75EB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DD95A-643C-4AA3-A53C-7BDD75EBB4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F6CC9A-8425-4D82-BDD9-509B26E2481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49C068-E92F-4EC7-B647-C57DA3CD79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IRB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Rutja</a:t>
            </a:r>
            <a:r>
              <a:rPr lang="en-US" dirty="0" smtClean="0"/>
              <a:t> </a:t>
            </a:r>
            <a:r>
              <a:rPr lang="en-US" dirty="0" err="1" smtClean="0"/>
              <a:t>Phuphaibul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4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200" y="-1019666"/>
            <a:ext cx="14901333" cy="8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45720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32994" y="1769882"/>
            <a:ext cx="1733550" cy="22098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3124200"/>
            <a:ext cx="464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3352800"/>
            <a:ext cx="2895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3657600"/>
            <a:ext cx="152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3657600"/>
            <a:ext cx="1828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370331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3886200"/>
            <a:ext cx="5105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800600"/>
            <a:ext cx="5476973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9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14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3352800"/>
            <a:ext cx="914400" cy="79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3581400"/>
            <a:ext cx="1371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256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42672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7" y="-22860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3200400"/>
            <a:ext cx="1828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0" y="-35586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4876800"/>
            <a:ext cx="990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5181600"/>
            <a:ext cx="396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4238" y="2967335"/>
            <a:ext cx="4275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Assent form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73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66" y="-990600"/>
            <a:ext cx="14630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105400"/>
            <a:ext cx="6172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7232" y="2484708"/>
            <a:ext cx="2662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Parents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08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-2209800"/>
            <a:ext cx="17610667" cy="99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6705600"/>
            <a:ext cx="1600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2933" y="6705600"/>
            <a:ext cx="1024467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6888" y="228600"/>
            <a:ext cx="3980512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5573" y="228600"/>
            <a:ext cx="4139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แผ่นประชาสัมพันธ์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2812" y="795635"/>
            <a:ext cx="181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เรื่อง ....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5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Q and A</a:t>
            </a:r>
            <a:endParaRPr lang="en-US" dirty="0"/>
          </a:p>
        </p:txBody>
      </p:sp>
      <p:pic>
        <p:nvPicPr>
          <p:cNvPr id="18434" name="Picture 2" descr="C:\Program Files (x86)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969971" cy="280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1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-596245"/>
            <a:ext cx="13891967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6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7620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91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2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9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2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1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12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84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15</Words>
  <Application>Microsoft Office PowerPoint</Application>
  <PresentationFormat>On-screen Show (4:3)</PresentationFormat>
  <Paragraphs>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IRB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and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IRB FORMS</dc:title>
  <dc:creator>Ruja</dc:creator>
  <cp:lastModifiedBy>Ruja</cp:lastModifiedBy>
  <cp:revision>10</cp:revision>
  <dcterms:created xsi:type="dcterms:W3CDTF">2020-12-16T22:49:14Z</dcterms:created>
  <dcterms:modified xsi:type="dcterms:W3CDTF">2020-12-17T00:25:59Z</dcterms:modified>
</cp:coreProperties>
</file>